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48955"/>
            <a:ext cx="18288000" cy="10735955"/>
          </a:xfrm>
          <a:custGeom>
            <a:avLst/>
            <a:gdLst/>
            <a:ahLst/>
            <a:cxnLst/>
            <a:rect l="l" t="t" r="r" b="b"/>
            <a:pathLst>
              <a:path w="18288000" h="10735955">
                <a:moveTo>
                  <a:pt x="0" y="0"/>
                </a:moveTo>
                <a:lnTo>
                  <a:pt x="18288000" y="0"/>
                </a:lnTo>
                <a:lnTo>
                  <a:pt x="18288000" y="10735955"/>
                </a:lnTo>
                <a:lnTo>
                  <a:pt x="0" y="107359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037" b="-6037"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52592" y="0"/>
            <a:ext cx="18608062" cy="10397748"/>
          </a:xfrm>
          <a:custGeom>
            <a:avLst/>
            <a:gdLst/>
            <a:ahLst/>
            <a:cxnLst/>
            <a:rect l="l" t="t" r="r" b="b"/>
            <a:pathLst>
              <a:path w="18608062" h="10397748">
                <a:moveTo>
                  <a:pt x="0" y="0"/>
                </a:moveTo>
                <a:lnTo>
                  <a:pt x="18608062" y="0"/>
                </a:lnTo>
                <a:lnTo>
                  <a:pt x="18608062" y="10397748"/>
                </a:lnTo>
                <a:lnTo>
                  <a:pt x="0" y="103977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470" b="-8470"/>
            </a:stretch>
          </a:blipFill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17438" y="0"/>
            <a:ext cx="18705438" cy="11045034"/>
          </a:xfrm>
          <a:custGeom>
            <a:avLst/>
            <a:gdLst/>
            <a:ahLst/>
            <a:cxnLst/>
            <a:rect l="l" t="t" r="r" b="b"/>
            <a:pathLst>
              <a:path w="18705438" h="11045034">
                <a:moveTo>
                  <a:pt x="0" y="0"/>
                </a:moveTo>
                <a:lnTo>
                  <a:pt x="18705438" y="0"/>
                </a:lnTo>
                <a:lnTo>
                  <a:pt x="18705438" y="11045034"/>
                </a:lnTo>
                <a:lnTo>
                  <a:pt x="0" y="110450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899" b="-4899"/>
            </a:stretch>
          </a:blipFill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007834"/>
            <a:ext cx="18288000" cy="12217791"/>
          </a:xfrm>
          <a:custGeom>
            <a:avLst/>
            <a:gdLst/>
            <a:ahLst/>
            <a:cxnLst/>
            <a:rect l="l" t="t" r="r" b="b"/>
            <a:pathLst>
              <a:path w="18288000" h="12217791">
                <a:moveTo>
                  <a:pt x="0" y="0"/>
                </a:moveTo>
                <a:lnTo>
                  <a:pt x="18288000" y="0"/>
                </a:lnTo>
                <a:lnTo>
                  <a:pt x="18288000" y="12217790"/>
                </a:lnTo>
                <a:lnTo>
                  <a:pt x="0" y="122177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68" r="-668"/>
            </a:stretch>
          </a:blipFill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1139209"/>
          </a:xfrm>
          <a:custGeom>
            <a:avLst/>
            <a:gdLst/>
            <a:ahLst/>
            <a:cxnLst/>
            <a:rect l="l" t="t" r="r" b="b"/>
            <a:pathLst>
              <a:path w="18288000" h="11139209">
                <a:moveTo>
                  <a:pt x="0" y="0"/>
                </a:moveTo>
                <a:lnTo>
                  <a:pt x="18288000" y="0"/>
                </a:lnTo>
                <a:lnTo>
                  <a:pt x="18288000" y="11139209"/>
                </a:lnTo>
                <a:lnTo>
                  <a:pt x="0" y="111392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534" t="-13541" r="-3534"/>
            </a:stretch>
          </a:blip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9357" y="-617905"/>
            <a:ext cx="17689287" cy="11522810"/>
          </a:xfrm>
          <a:custGeom>
            <a:avLst/>
            <a:gdLst/>
            <a:ahLst/>
            <a:cxnLst/>
            <a:rect l="l" t="t" r="r" b="b"/>
            <a:pathLst>
              <a:path w="17689287" h="11522810">
                <a:moveTo>
                  <a:pt x="0" y="0"/>
                </a:moveTo>
                <a:lnTo>
                  <a:pt x="17689286" y="0"/>
                </a:lnTo>
                <a:lnTo>
                  <a:pt x="17689286" y="11522810"/>
                </a:lnTo>
                <a:lnTo>
                  <a:pt x="0" y="115228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103" r="-3103" b="-9020"/>
            </a:stretch>
          </a:blipFill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917" b="-8917"/>
            </a:stretch>
          </a:blip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98999" cy="10287000"/>
          </a:xfrm>
          <a:custGeom>
            <a:avLst/>
            <a:gdLst/>
            <a:ahLst/>
            <a:cxnLst/>
            <a:rect l="l" t="t" r="r" b="b"/>
            <a:pathLst>
              <a:path w="18398999" h="10287000">
                <a:moveTo>
                  <a:pt x="0" y="0"/>
                </a:moveTo>
                <a:lnTo>
                  <a:pt x="18398999" y="0"/>
                </a:lnTo>
                <a:lnTo>
                  <a:pt x="1839899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107" b="-10107"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20764" y="0"/>
            <a:ext cx="18808764" cy="10645284"/>
          </a:xfrm>
          <a:custGeom>
            <a:avLst/>
            <a:gdLst/>
            <a:ahLst/>
            <a:cxnLst/>
            <a:rect l="l" t="t" r="r" b="b"/>
            <a:pathLst>
              <a:path w="18808764" h="10645284">
                <a:moveTo>
                  <a:pt x="0" y="0"/>
                </a:moveTo>
                <a:lnTo>
                  <a:pt x="18808764" y="0"/>
                </a:lnTo>
                <a:lnTo>
                  <a:pt x="18808764" y="10645284"/>
                </a:lnTo>
                <a:lnTo>
                  <a:pt x="0" y="106452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046" b="-4396"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745108" cy="10936955"/>
          </a:xfrm>
          <a:custGeom>
            <a:avLst/>
            <a:gdLst/>
            <a:ahLst/>
            <a:cxnLst/>
            <a:rect l="l" t="t" r="r" b="b"/>
            <a:pathLst>
              <a:path w="18745108" h="10936955">
                <a:moveTo>
                  <a:pt x="0" y="0"/>
                </a:moveTo>
                <a:lnTo>
                  <a:pt x="18745108" y="0"/>
                </a:lnTo>
                <a:lnTo>
                  <a:pt x="18745108" y="10936955"/>
                </a:lnTo>
                <a:lnTo>
                  <a:pt x="0" y="109369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909" t="-10871" r="-909"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8543" y="109028"/>
            <a:ext cx="18296543" cy="10464237"/>
          </a:xfrm>
          <a:custGeom>
            <a:avLst/>
            <a:gdLst/>
            <a:ahLst/>
            <a:cxnLst/>
            <a:rect l="l" t="t" r="r" b="b"/>
            <a:pathLst>
              <a:path w="18296543" h="10464237">
                <a:moveTo>
                  <a:pt x="0" y="0"/>
                </a:moveTo>
                <a:lnTo>
                  <a:pt x="18296543" y="0"/>
                </a:lnTo>
                <a:lnTo>
                  <a:pt x="18296543" y="10464237"/>
                </a:lnTo>
                <a:lnTo>
                  <a:pt x="0" y="104642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168" b="-5168"/>
            </a:stretch>
          </a:blip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596911" cy="10287000"/>
          </a:xfrm>
          <a:custGeom>
            <a:avLst/>
            <a:gdLst/>
            <a:ahLst/>
            <a:cxnLst/>
            <a:rect l="l" t="t" r="r" b="b"/>
            <a:pathLst>
              <a:path w="18596911" h="10287000">
                <a:moveTo>
                  <a:pt x="0" y="0"/>
                </a:moveTo>
                <a:lnTo>
                  <a:pt x="18596911" y="0"/>
                </a:lnTo>
                <a:lnTo>
                  <a:pt x="1859691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262" b="-7262"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44181"/>
            <a:ext cx="18358296" cy="11481693"/>
          </a:xfrm>
          <a:custGeom>
            <a:avLst/>
            <a:gdLst/>
            <a:ahLst/>
            <a:cxnLst/>
            <a:rect l="l" t="t" r="r" b="b"/>
            <a:pathLst>
              <a:path w="18358296" h="11481693">
                <a:moveTo>
                  <a:pt x="0" y="0"/>
                </a:moveTo>
                <a:lnTo>
                  <a:pt x="18358296" y="0"/>
                </a:lnTo>
                <a:lnTo>
                  <a:pt x="18358296" y="11481694"/>
                </a:lnTo>
                <a:lnTo>
                  <a:pt x="0" y="114816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466" t="-7778" r="-1466"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85495"/>
            <a:ext cx="18288000" cy="10219706"/>
          </a:xfrm>
          <a:custGeom>
            <a:avLst/>
            <a:gdLst/>
            <a:ahLst/>
            <a:cxnLst/>
            <a:rect l="l" t="t" r="r" b="b"/>
            <a:pathLst>
              <a:path w="18288000" h="10219706">
                <a:moveTo>
                  <a:pt x="0" y="0"/>
                </a:moveTo>
                <a:lnTo>
                  <a:pt x="18288000" y="0"/>
                </a:lnTo>
                <a:lnTo>
                  <a:pt x="18288000" y="10219706"/>
                </a:lnTo>
                <a:lnTo>
                  <a:pt x="0" y="10219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396" b="-7396"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735196"/>
            <a:ext cx="18440868" cy="11435744"/>
          </a:xfrm>
          <a:custGeom>
            <a:avLst/>
            <a:gdLst/>
            <a:ahLst/>
            <a:cxnLst/>
            <a:rect l="l" t="t" r="r" b="b"/>
            <a:pathLst>
              <a:path w="18440868" h="11435744">
                <a:moveTo>
                  <a:pt x="0" y="0"/>
                </a:moveTo>
                <a:lnTo>
                  <a:pt x="18440868" y="0"/>
                </a:lnTo>
                <a:lnTo>
                  <a:pt x="18440868" y="11435744"/>
                </a:lnTo>
                <a:lnTo>
                  <a:pt x="0" y="114357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38" r="-1038" b="-8176"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565" b="-6565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chelsea baker</cp:lastModifiedBy>
  <cp:revision>2</cp:revision>
  <dcterms:created xsi:type="dcterms:W3CDTF">2006-08-16T00:00:00Z</dcterms:created>
  <dcterms:modified xsi:type="dcterms:W3CDTF">2026-08-05T16:35:57Z</dcterms:modified>
  <dc:identifier>DAHRcIck4Rg</dc:identifier>
</cp:coreProperties>
</file>