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</p:sldIdLst>
  <p:sldSz cx="18288000" cy="10287000"/>
  <p:notesSz cx="6858000" cy="9144000"/>
  <p:embeddedFontLst>
    <p:embeddedFont>
      <p:font typeface="ダーツフォント" charset="1" panose="02000600000000000000"/>
      <p:regular r:id="rId37"/>
    </p:embeddedFont>
    <p:embeddedFont>
      <p:font typeface="HK Grotesk Bold" charset="1" panose="00000800000000000000"/>
      <p:regular r:id="rId38"/>
    </p:embeddedFont>
    <p:embeddedFont>
      <p:font typeface="Aptos Bold" charset="1" panose="020B0004020202020204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fonts/font37.fntdata" Type="http://schemas.openxmlformats.org/officeDocument/2006/relationships/font"/><Relationship Id="rId38" Target="fonts/font38.fntdata" Type="http://schemas.openxmlformats.org/officeDocument/2006/relationships/font"/><Relationship Id="rId39" Target="fonts/font39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23.png" Type="http://schemas.openxmlformats.org/officeDocument/2006/relationships/image"/><Relationship Id="rId5" Target="../media/image24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25.png" Type="http://schemas.openxmlformats.org/officeDocument/2006/relationships/image"/><Relationship Id="rId5" Target="../media/image26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7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28.png" Type="http://schemas.openxmlformats.org/officeDocument/2006/relationships/image"/><Relationship Id="rId5" Target="../media/image29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png" Type="http://schemas.openxmlformats.org/officeDocument/2006/relationships/image"/><Relationship Id="rId3" Target="../media/image31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32.png" Type="http://schemas.openxmlformats.org/officeDocument/2006/relationships/image"/><Relationship Id="rId5" Target="../media/image33.sv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4.png" Type="http://schemas.openxmlformats.org/officeDocument/2006/relationships/image"/><Relationship Id="rId5" Target="../media/image34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36.png" Type="http://schemas.openxmlformats.org/officeDocument/2006/relationships/image"/><Relationship Id="rId5" Target="../media/image37.sv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8.png" Type="http://schemas.openxmlformats.org/officeDocument/2006/relationships/image"/><Relationship Id="rId3" Target="../media/image39.svg" Type="http://schemas.openxmlformats.org/officeDocument/2006/relationships/image"/><Relationship Id="rId4" Target="../media/image30.png" Type="http://schemas.openxmlformats.org/officeDocument/2006/relationships/image"/><Relationship Id="rId5" Target="../media/image40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658074" y="-2252310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90" y="0"/>
                </a:lnTo>
                <a:lnTo>
                  <a:pt x="7156990" y="7737281"/>
                </a:lnTo>
                <a:lnTo>
                  <a:pt x="0" y="7737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4000">
            <a:off x="6506728" y="807495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84000">
            <a:off x="5995988" y="2071583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4" y="0"/>
                </a:lnTo>
                <a:lnTo>
                  <a:pt x="6296024" y="110175"/>
                </a:lnTo>
                <a:lnTo>
                  <a:pt x="0" y="1101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TextBox 5" id="5"/>
          <p:cNvSpPr txBox="true"/>
          <p:nvPr/>
        </p:nvSpPr>
        <p:spPr>
          <a:xfrm rot="-86880">
            <a:off x="6028651" y="5001998"/>
            <a:ext cx="6797850" cy="2513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034"/>
              </a:lnSpc>
            </a:pPr>
            <a:r>
              <a:rPr lang="en-US" sz="1712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MESSY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4730136" y="2873589"/>
            <a:ext cx="8077429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SIN IS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3680805" y="6210967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90" y="0"/>
                </a:lnTo>
                <a:lnTo>
                  <a:pt x="7156990" y="7737281"/>
                </a:lnTo>
                <a:lnTo>
                  <a:pt x="0" y="7737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330512" y="480050"/>
            <a:ext cx="11626977" cy="7751321"/>
            <a:chOff x="0" y="0"/>
            <a:chExt cx="15502636" cy="1033509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5502637" cy="10335133"/>
            </a:xfrm>
            <a:custGeom>
              <a:avLst/>
              <a:gdLst/>
              <a:ahLst/>
              <a:cxnLst/>
              <a:rect r="r" b="b" t="t" l="l"/>
              <a:pathLst>
                <a:path h="10335133" w="15502637">
                  <a:moveTo>
                    <a:pt x="0" y="0"/>
                  </a:moveTo>
                  <a:lnTo>
                    <a:pt x="15502637" y="0"/>
                  </a:lnTo>
                  <a:lnTo>
                    <a:pt x="15502637" y="10335133"/>
                  </a:lnTo>
                  <a:lnTo>
                    <a:pt x="0" y="103351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-726567" y="8136122"/>
            <a:ext cx="19741124" cy="17769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93"/>
              </a:lnSpc>
            </a:pPr>
            <a:r>
              <a:rPr lang="en-US" b="true" sz="5457" spc="605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LOT.</a:t>
            </a:r>
          </a:p>
          <a:p>
            <a:pPr algn="ctr">
              <a:lnSpc>
                <a:spcPts val="7093"/>
              </a:lnSpc>
            </a:pPr>
            <a:r>
              <a:rPr lang="en-US" b="true" sz="5457" spc="605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GENESIS 13-19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54480" y="8275320"/>
            <a:ext cx="15179040" cy="937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500" b="true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LOOKED  →  CHOSE  →  MOVED NEAR  →  LIVED THERE  →  LINGERED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-86880">
            <a:off x="4560353" y="1781910"/>
            <a:ext cx="8077429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HE</a:t>
            </a:r>
          </a:p>
        </p:txBody>
      </p:sp>
      <p:sp>
        <p:nvSpPr>
          <p:cNvPr name="TextBox 3" id="3"/>
          <p:cNvSpPr txBox="true"/>
          <p:nvPr/>
        </p:nvSpPr>
        <p:spPr>
          <a:xfrm rot="-86880">
            <a:off x="992745" y="3305977"/>
            <a:ext cx="17258528" cy="3125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772"/>
              </a:lnSpc>
            </a:pPr>
            <a:r>
              <a:rPr lang="en-US" sz="21171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LINGERED.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-84000">
            <a:off x="5486400" y="6661604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84000">
            <a:off x="5449853" y="1661979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5" y="0"/>
                </a:lnTo>
                <a:lnTo>
                  <a:pt x="6296025" y="110176"/>
                </a:lnTo>
                <a:lnTo>
                  <a:pt x="0" y="1101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979519" y="5285451"/>
            <a:ext cx="5341725" cy="5506936"/>
          </a:xfrm>
          <a:custGeom>
            <a:avLst/>
            <a:gdLst/>
            <a:ahLst/>
            <a:cxnLst/>
            <a:rect r="r" b="b" t="t" l="l"/>
            <a:pathLst>
              <a:path h="5506936" w="5341725">
                <a:moveTo>
                  <a:pt x="0" y="0"/>
                </a:moveTo>
                <a:lnTo>
                  <a:pt x="5341724" y="0"/>
                </a:lnTo>
                <a:lnTo>
                  <a:pt x="5341724" y="5506936"/>
                </a:lnTo>
                <a:lnTo>
                  <a:pt x="0" y="55069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42" r="0" b="-142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-203521" y="9574216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GENESIS 19:16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269879" y="322240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GENESIS 19:16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334425" y="7328116"/>
            <a:ext cx="11205458" cy="710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417"/>
              </a:lnSpc>
            </a:pPr>
            <a:r>
              <a:rPr lang="en-US" b="true" sz="4166" spc="462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“...WHILE HE LINGERED...”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329440">
            <a:off x="1658855" y="2547690"/>
            <a:ext cx="6469304" cy="5191620"/>
          </a:xfrm>
          <a:custGeom>
            <a:avLst/>
            <a:gdLst/>
            <a:ahLst/>
            <a:cxnLst/>
            <a:rect r="r" b="b" t="t" l="l"/>
            <a:pathLst>
              <a:path h="5191620" w="6469304">
                <a:moveTo>
                  <a:pt x="0" y="0"/>
                </a:moveTo>
                <a:lnTo>
                  <a:pt x="6469304" y="0"/>
                </a:lnTo>
                <a:lnTo>
                  <a:pt x="6469304" y="5191620"/>
                </a:lnTo>
                <a:lnTo>
                  <a:pt x="0" y="51916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45" t="0" r="-46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98160">
            <a:off x="1365085" y="2564559"/>
            <a:ext cx="6561268" cy="5265420"/>
          </a:xfrm>
          <a:custGeom>
            <a:avLst/>
            <a:gdLst/>
            <a:ahLst/>
            <a:cxnLst/>
            <a:rect r="r" b="b" t="t" l="l"/>
            <a:pathLst>
              <a:path h="5265420" w="6561268">
                <a:moveTo>
                  <a:pt x="0" y="0"/>
                </a:moveTo>
                <a:lnTo>
                  <a:pt x="6561268" y="0"/>
                </a:lnTo>
                <a:lnTo>
                  <a:pt x="6561268" y="5265420"/>
                </a:lnTo>
                <a:lnTo>
                  <a:pt x="0" y="52654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5" t="0" r="-6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806970" y="3003452"/>
            <a:ext cx="4173083" cy="4280087"/>
          </a:xfrm>
          <a:custGeom>
            <a:avLst/>
            <a:gdLst/>
            <a:ahLst/>
            <a:cxnLst/>
            <a:rect r="r" b="b" t="t" l="l"/>
            <a:pathLst>
              <a:path h="4280087" w="4173083">
                <a:moveTo>
                  <a:pt x="0" y="0"/>
                </a:moveTo>
                <a:lnTo>
                  <a:pt x="4173083" y="0"/>
                </a:lnTo>
                <a:lnTo>
                  <a:pt x="4173083" y="4280087"/>
                </a:lnTo>
                <a:lnTo>
                  <a:pt x="0" y="42800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42" t="0" r="-142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8036300" y="3901869"/>
            <a:ext cx="6926723" cy="2514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b="true" sz="3000" spc="333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YOU DON’T USUALLY WAKE UP ONE DAY TRAPPED...</a:t>
            </a:r>
          </a:p>
          <a:p>
            <a:pPr algn="l">
              <a:lnSpc>
                <a:spcPts val="3900"/>
              </a:lnSpc>
            </a:pPr>
            <a:r>
              <a:rPr lang="en-US" b="true" sz="3000" spc="333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YOU MOVE THERE ONE COMPROMISE AT A TIME</a:t>
            </a:r>
          </a:p>
          <a:p>
            <a:pPr algn="l">
              <a:lnSpc>
                <a:spcPts val="3900"/>
              </a:lnSpc>
            </a:pP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6407572" y="507949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044664" y="1682334"/>
            <a:ext cx="9897580" cy="7423185"/>
          </a:xfrm>
          <a:custGeom>
            <a:avLst/>
            <a:gdLst/>
            <a:ahLst/>
            <a:cxnLst/>
            <a:rect r="r" b="b" t="t" l="l"/>
            <a:pathLst>
              <a:path h="7423185" w="9897580">
                <a:moveTo>
                  <a:pt x="0" y="0"/>
                </a:moveTo>
                <a:lnTo>
                  <a:pt x="9897580" y="0"/>
                </a:lnTo>
                <a:lnTo>
                  <a:pt x="9897580" y="7423185"/>
                </a:lnTo>
                <a:lnTo>
                  <a:pt x="0" y="74231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48" t="0" r="-48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-86880">
            <a:off x="-7676129" y="1825020"/>
            <a:ext cx="24907704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WHAT HAVE</a:t>
            </a:r>
          </a:p>
        </p:txBody>
      </p:sp>
      <p:sp>
        <p:nvSpPr>
          <p:cNvPr name="TextBox 5" id="5"/>
          <p:cNvSpPr txBox="true"/>
          <p:nvPr/>
        </p:nvSpPr>
        <p:spPr>
          <a:xfrm rot="-86880">
            <a:off x="-1019078" y="3936236"/>
            <a:ext cx="10952340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YOU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-638648" y="6125525"/>
            <a:ext cx="11674154" cy="25285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76"/>
              </a:lnSpc>
            </a:pPr>
            <a:r>
              <a:rPr lang="en-US" sz="8526" spc="-604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GOTTEN COMFORTABLE SITTING IN?</a:t>
            </a:r>
          </a:p>
        </p:txBody>
      </p:sp>
      <p:sp>
        <p:nvSpPr>
          <p:cNvPr name="TextBox 7" id="7"/>
          <p:cNvSpPr txBox="true"/>
          <p:nvPr/>
        </p:nvSpPr>
        <p:spPr>
          <a:xfrm rot="-1188720">
            <a:off x="9636680" y="1827569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Porn</a:t>
            </a:r>
          </a:p>
        </p:txBody>
      </p:sp>
      <p:sp>
        <p:nvSpPr>
          <p:cNvPr name="TextBox 8" id="8"/>
          <p:cNvSpPr txBox="true"/>
          <p:nvPr/>
        </p:nvSpPr>
        <p:spPr>
          <a:xfrm rot="202620">
            <a:off x="12033038" y="2302709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Gossip</a:t>
            </a:r>
          </a:p>
        </p:txBody>
      </p:sp>
      <p:sp>
        <p:nvSpPr>
          <p:cNvPr name="TextBox 9" id="9"/>
          <p:cNvSpPr txBox="true"/>
          <p:nvPr/>
        </p:nvSpPr>
        <p:spPr>
          <a:xfrm rot="-547860">
            <a:off x="13542595" y="3556123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Lust</a:t>
            </a:r>
          </a:p>
        </p:txBody>
      </p:sp>
      <p:sp>
        <p:nvSpPr>
          <p:cNvPr name="TextBox 10" id="10"/>
          <p:cNvSpPr txBox="true"/>
          <p:nvPr/>
        </p:nvSpPr>
        <p:spPr>
          <a:xfrm rot="1668120">
            <a:off x="11046148" y="4127064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Bullying</a:t>
            </a:r>
          </a:p>
        </p:txBody>
      </p:sp>
      <p:sp>
        <p:nvSpPr>
          <p:cNvPr name="TextBox 11" id="11"/>
          <p:cNvSpPr txBox="true"/>
          <p:nvPr/>
        </p:nvSpPr>
        <p:spPr>
          <a:xfrm rot="-967619">
            <a:off x="13395120" y="5810361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Bitterness</a:t>
            </a:r>
          </a:p>
        </p:txBody>
      </p:sp>
      <p:sp>
        <p:nvSpPr>
          <p:cNvPr name="TextBox 12" id="12"/>
          <p:cNvSpPr txBox="true"/>
          <p:nvPr/>
        </p:nvSpPr>
        <p:spPr>
          <a:xfrm rot="270480">
            <a:off x="10092160" y="4926568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Pride</a:t>
            </a:r>
          </a:p>
        </p:txBody>
      </p:sp>
      <p:sp>
        <p:nvSpPr>
          <p:cNvPr name="TextBox 13" id="13"/>
          <p:cNvSpPr txBox="true"/>
          <p:nvPr/>
        </p:nvSpPr>
        <p:spPr>
          <a:xfrm rot="1668120">
            <a:off x="10147854" y="6996251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Lying</a:t>
            </a:r>
          </a:p>
        </p:txBody>
      </p:sp>
      <p:sp>
        <p:nvSpPr>
          <p:cNvPr name="TextBox 14" id="14"/>
          <p:cNvSpPr txBox="true"/>
          <p:nvPr/>
        </p:nvSpPr>
        <p:spPr>
          <a:xfrm rot="-547860">
            <a:off x="13541538" y="6850754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Jealousy</a:t>
            </a:r>
          </a:p>
        </p:txBody>
      </p:sp>
      <p:sp>
        <p:nvSpPr>
          <p:cNvPr name="TextBox 15" id="15"/>
          <p:cNvSpPr txBox="true"/>
          <p:nvPr/>
        </p:nvSpPr>
        <p:spPr>
          <a:xfrm rot="202620">
            <a:off x="11646990" y="8468975"/>
            <a:ext cx="4690682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Hatred</a:t>
            </a:r>
          </a:p>
        </p:txBody>
      </p:sp>
      <p:sp>
        <p:nvSpPr>
          <p:cNvPr name="TextBox 16" id="16"/>
          <p:cNvSpPr txBox="true"/>
          <p:nvPr/>
        </p:nvSpPr>
        <p:spPr>
          <a:xfrm rot="202620">
            <a:off x="11644561" y="895790"/>
            <a:ext cx="7481611" cy="1077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9"/>
              </a:lnSpc>
            </a:pPr>
            <a:r>
              <a:rPr lang="en-US" sz="733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Compromise 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930747" y="4812611"/>
            <a:ext cx="3501809" cy="148828"/>
          </a:xfrm>
          <a:custGeom>
            <a:avLst/>
            <a:gdLst/>
            <a:ahLst/>
            <a:cxnLst/>
            <a:rect r="r" b="b" t="t" l="l"/>
            <a:pathLst>
              <a:path h="148828" w="3501809">
                <a:moveTo>
                  <a:pt x="0" y="0"/>
                </a:moveTo>
                <a:lnTo>
                  <a:pt x="3501809" y="0"/>
                </a:lnTo>
                <a:lnTo>
                  <a:pt x="3501809" y="148828"/>
                </a:lnTo>
                <a:lnTo>
                  <a:pt x="0" y="1488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4345" r="0" b="-43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31400">
            <a:off x="10768032" y="4610043"/>
            <a:ext cx="3853320" cy="67437"/>
          </a:xfrm>
          <a:custGeom>
            <a:avLst/>
            <a:gdLst/>
            <a:ahLst/>
            <a:cxnLst/>
            <a:rect r="r" b="b" t="t" l="l"/>
            <a:pathLst>
              <a:path h="67437" w="3853320">
                <a:moveTo>
                  <a:pt x="0" y="0"/>
                </a:moveTo>
                <a:lnTo>
                  <a:pt x="3853319" y="0"/>
                </a:lnTo>
                <a:lnTo>
                  <a:pt x="3853319" y="67437"/>
                </a:lnTo>
                <a:lnTo>
                  <a:pt x="0" y="674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6158" r="0" b="-615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156855" y="2420198"/>
            <a:ext cx="5558895" cy="4447118"/>
          </a:xfrm>
          <a:custGeom>
            <a:avLst/>
            <a:gdLst/>
            <a:ahLst/>
            <a:cxnLst/>
            <a:rect r="r" b="b" t="t" l="l"/>
            <a:pathLst>
              <a:path h="4447118" w="5558895">
                <a:moveTo>
                  <a:pt x="0" y="0"/>
                </a:moveTo>
                <a:lnTo>
                  <a:pt x="5558895" y="0"/>
                </a:lnTo>
                <a:lnTo>
                  <a:pt x="5558895" y="4447117"/>
                </a:lnTo>
                <a:lnTo>
                  <a:pt x="0" y="44471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-85" r="0" b="-85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024085" y="8201454"/>
            <a:ext cx="11438753" cy="1633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997"/>
              </a:lnSpc>
            </a:pPr>
            <a:r>
              <a:rPr lang="en-US" sz="11109" spc="-398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DOESNT ANYMORE?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93405" y="6905415"/>
            <a:ext cx="14701180" cy="12809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179"/>
              </a:lnSpc>
            </a:pPr>
            <a:r>
              <a:rPr lang="en-US" sz="8700" spc="-312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WHAT USED TO BOTHER YOU, BUT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194150" y="-4993977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89" y="0"/>
                </a:lnTo>
                <a:lnTo>
                  <a:pt x="7156989" y="7737282"/>
                </a:lnTo>
                <a:lnTo>
                  <a:pt x="0" y="77372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4000">
            <a:off x="6506728" y="807495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84000">
            <a:off x="5995988" y="2071583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4" y="0"/>
                </a:lnTo>
                <a:lnTo>
                  <a:pt x="6296024" y="110175"/>
                </a:lnTo>
                <a:lnTo>
                  <a:pt x="0" y="1101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TextBox 5" id="5"/>
          <p:cNvSpPr txBox="true"/>
          <p:nvPr/>
        </p:nvSpPr>
        <p:spPr>
          <a:xfrm rot="-86880">
            <a:off x="3172417" y="5296130"/>
            <a:ext cx="13986215" cy="2513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034"/>
              </a:lnSpc>
            </a:pPr>
            <a:r>
              <a:rPr lang="en-US" sz="1712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YOUR ENEMY!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-1210587" y="2688214"/>
            <a:ext cx="22752225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CONVICTION IS NOT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12725" y="7985579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90" y="0"/>
                </a:lnTo>
                <a:lnTo>
                  <a:pt x="7156990" y="7737281"/>
                </a:lnTo>
                <a:lnTo>
                  <a:pt x="0" y="7737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499511" y="1723806"/>
            <a:ext cx="12697092" cy="8464725"/>
            <a:chOff x="0" y="0"/>
            <a:chExt cx="16929456" cy="112863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929481" cy="11286363"/>
            </a:xfrm>
            <a:custGeom>
              <a:avLst/>
              <a:gdLst/>
              <a:ahLst/>
              <a:cxnLst/>
              <a:rect r="r" b="b" t="t" l="l"/>
              <a:pathLst>
                <a:path h="11286363" w="16929481">
                  <a:moveTo>
                    <a:pt x="0" y="0"/>
                  </a:moveTo>
                  <a:lnTo>
                    <a:pt x="16929481" y="0"/>
                  </a:lnTo>
                  <a:lnTo>
                    <a:pt x="16929481" y="11286363"/>
                  </a:lnTo>
                  <a:lnTo>
                    <a:pt x="0" y="112863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7947993" y="2161699"/>
            <a:ext cx="10340007" cy="124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54"/>
              </a:lnSpc>
            </a:pPr>
            <a:r>
              <a:rPr lang="en-US" b="true" sz="3734" spc="414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THE DISCOMFORT IS TELLING YOU...</a:t>
            </a:r>
          </a:p>
          <a:p>
            <a:pPr algn="l">
              <a:lnSpc>
                <a:spcPts val="4854"/>
              </a:lnSpc>
            </a:pPr>
            <a:r>
              <a:rPr lang="en-US" b="true" sz="3734" spc="414">
                <a:solidFill>
                  <a:srgbClr val="E1432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“YOU WERENT MADE TO STAY HERE.”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-86880">
            <a:off x="1060373" y="3234111"/>
            <a:ext cx="15291635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TURN AROUND.</a:t>
            </a:r>
          </a:p>
        </p:txBody>
      </p:sp>
      <p:sp>
        <p:nvSpPr>
          <p:cNvPr name="TextBox 3" id="3"/>
          <p:cNvSpPr txBox="true"/>
          <p:nvPr/>
        </p:nvSpPr>
        <p:spPr>
          <a:xfrm rot="-86880">
            <a:off x="992745" y="5051909"/>
            <a:ext cx="17258528" cy="3125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772"/>
              </a:lnSpc>
            </a:pPr>
            <a:r>
              <a:rPr lang="en-US" sz="21171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Repent.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-84000">
            <a:off x="5486400" y="8331108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84000">
            <a:off x="5995988" y="3023044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4" y="0"/>
                </a:lnTo>
                <a:lnTo>
                  <a:pt x="6296024" y="110176"/>
                </a:lnTo>
                <a:lnTo>
                  <a:pt x="0" y="1101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396611" y="-523637"/>
            <a:ext cx="4301204" cy="5585974"/>
          </a:xfrm>
          <a:custGeom>
            <a:avLst/>
            <a:gdLst/>
            <a:ahLst/>
            <a:cxnLst/>
            <a:rect r="r" b="b" t="t" l="l"/>
            <a:pathLst>
              <a:path h="5585974" w="4301204">
                <a:moveTo>
                  <a:pt x="0" y="0"/>
                </a:moveTo>
                <a:lnTo>
                  <a:pt x="4301204" y="0"/>
                </a:lnTo>
                <a:lnTo>
                  <a:pt x="4301204" y="5585974"/>
                </a:lnTo>
                <a:lnTo>
                  <a:pt x="0" y="55859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333" t="0" r="-332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-203521" y="9574216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ACTS 3:19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269879" y="322240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ACTS 3:19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194150" y="-4993977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89" y="0"/>
                </a:lnTo>
                <a:lnTo>
                  <a:pt x="7156989" y="7737282"/>
                </a:lnTo>
                <a:lnTo>
                  <a:pt x="0" y="77372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4000">
            <a:off x="6506728" y="807495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84000">
            <a:off x="5995988" y="2071583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4" y="0"/>
                </a:lnTo>
                <a:lnTo>
                  <a:pt x="6296024" y="110175"/>
                </a:lnTo>
                <a:lnTo>
                  <a:pt x="0" y="1101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TextBox 5" id="5"/>
          <p:cNvSpPr txBox="true"/>
          <p:nvPr/>
        </p:nvSpPr>
        <p:spPr>
          <a:xfrm rot="-86880">
            <a:off x="186417" y="5798969"/>
            <a:ext cx="18088080" cy="12975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259"/>
              </a:lnSpc>
            </a:pPr>
            <a:r>
              <a:rPr lang="en-US" sz="8768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WHO KNEW WHERE THE WIPES WERE?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-1210587" y="2688214"/>
            <a:ext cx="22752225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WAIT...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12725" y="7985579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90" y="0"/>
                </a:lnTo>
                <a:lnTo>
                  <a:pt x="7156990" y="7737281"/>
                </a:lnTo>
                <a:lnTo>
                  <a:pt x="0" y="7737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321935" y="660283"/>
            <a:ext cx="17581235" cy="8966435"/>
          </a:xfrm>
          <a:custGeom>
            <a:avLst/>
            <a:gdLst/>
            <a:ahLst/>
            <a:cxnLst/>
            <a:rect r="r" b="b" t="t" l="l"/>
            <a:pathLst>
              <a:path h="8966435" w="17581235">
                <a:moveTo>
                  <a:pt x="0" y="0"/>
                </a:moveTo>
                <a:lnTo>
                  <a:pt x="17581235" y="0"/>
                </a:lnTo>
                <a:lnTo>
                  <a:pt x="17581235" y="8966434"/>
                </a:lnTo>
                <a:lnTo>
                  <a:pt x="0" y="89664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506" r="0" b="-50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6851971" y="3813772"/>
            <a:ext cx="12684081" cy="13297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360"/>
              </a:lnSpc>
            </a:pPr>
            <a:r>
              <a:rPr lang="en-US" sz="11247" spc="-404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#WEKNOWJESUS.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569507" y="5067300"/>
            <a:ext cx="12147356" cy="124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54"/>
              </a:lnSpc>
            </a:pPr>
            <a:r>
              <a:rPr lang="en-US" b="true" sz="3734" spc="414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WE KNOW WHERE FREEDOM IS FOUND...</a:t>
            </a:r>
          </a:p>
          <a:p>
            <a:pPr algn="l">
              <a:lnSpc>
                <a:spcPts val="4854"/>
              </a:lnSpc>
            </a:pPr>
            <a:r>
              <a:rPr lang="en-US" b="true" sz="3734" spc="414">
                <a:solidFill>
                  <a:srgbClr val="E1432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WHY ARE WE KEEPING IT TO OURSELVES?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6407572" y="507949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TextBox 3" id="3"/>
          <p:cNvSpPr txBox="true"/>
          <p:nvPr/>
        </p:nvSpPr>
        <p:spPr>
          <a:xfrm rot="-86880">
            <a:off x="-7676129" y="1825020"/>
            <a:ext cx="24907704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IT IS FUN</a:t>
            </a:r>
          </a:p>
        </p:txBody>
      </p:sp>
      <p:sp>
        <p:nvSpPr>
          <p:cNvPr name="TextBox 4" id="4"/>
          <p:cNvSpPr txBox="true"/>
          <p:nvPr/>
        </p:nvSpPr>
        <p:spPr>
          <a:xfrm rot="-86880">
            <a:off x="-213577" y="3936236"/>
            <a:ext cx="10952340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UNTIL...</a:t>
            </a:r>
          </a:p>
        </p:txBody>
      </p:sp>
      <p:sp>
        <p:nvSpPr>
          <p:cNvPr name="TextBox 5" id="5"/>
          <p:cNvSpPr txBox="true"/>
          <p:nvPr/>
        </p:nvSpPr>
        <p:spPr>
          <a:xfrm rot="-86880">
            <a:off x="2634589" y="6394015"/>
            <a:ext cx="7479859" cy="12614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76"/>
              </a:lnSpc>
            </a:pPr>
            <a:r>
              <a:rPr lang="en-US" sz="8526" spc="-604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YOU SIT IN IT.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065583" y="2158203"/>
            <a:ext cx="5301996" cy="58182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093"/>
              </a:lnSpc>
            </a:pPr>
            <a:r>
              <a:rPr lang="en-US" b="true" sz="6995" spc="775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HOW DOES THE FLOUR FEEL NOW?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-212760">
            <a:off x="1059026" y="3506296"/>
            <a:ext cx="11860444" cy="1271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144"/>
              </a:lnSpc>
            </a:pPr>
            <a:r>
              <a:rPr lang="en-US" sz="8670" spc="-311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HOW SHALL THEY HEAR</a:t>
            </a:r>
          </a:p>
        </p:txBody>
      </p:sp>
      <p:sp>
        <p:nvSpPr>
          <p:cNvPr name="TextBox 3" id="3"/>
          <p:cNvSpPr txBox="true"/>
          <p:nvPr/>
        </p:nvSpPr>
        <p:spPr>
          <a:xfrm rot="-86880">
            <a:off x="4557706" y="5367258"/>
            <a:ext cx="14716706" cy="14570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88"/>
              </a:lnSpc>
            </a:pPr>
            <a:r>
              <a:rPr lang="en-US" sz="9819" spc="-69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WITHOUT A PREACHER?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329686" y="840467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ROMANS 10:14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-203521" y="9574216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ROMANS 10:14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329440">
            <a:off x="4232043" y="2287305"/>
            <a:ext cx="6469304" cy="5191620"/>
          </a:xfrm>
          <a:custGeom>
            <a:avLst/>
            <a:gdLst/>
            <a:ahLst/>
            <a:cxnLst/>
            <a:rect r="r" b="b" t="t" l="l"/>
            <a:pathLst>
              <a:path h="5191620" w="6469304">
                <a:moveTo>
                  <a:pt x="0" y="0"/>
                </a:moveTo>
                <a:lnTo>
                  <a:pt x="6469304" y="0"/>
                </a:lnTo>
                <a:lnTo>
                  <a:pt x="6469304" y="5191620"/>
                </a:lnTo>
                <a:lnTo>
                  <a:pt x="0" y="51916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45" t="0" r="-46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98160">
            <a:off x="4274534" y="2577998"/>
            <a:ext cx="6561268" cy="5265420"/>
          </a:xfrm>
          <a:custGeom>
            <a:avLst/>
            <a:gdLst/>
            <a:ahLst/>
            <a:cxnLst/>
            <a:rect r="r" b="b" t="t" l="l"/>
            <a:pathLst>
              <a:path h="5265420" w="6561268">
                <a:moveTo>
                  <a:pt x="0" y="0"/>
                </a:moveTo>
                <a:lnTo>
                  <a:pt x="6561268" y="0"/>
                </a:lnTo>
                <a:lnTo>
                  <a:pt x="6561268" y="5265420"/>
                </a:lnTo>
                <a:lnTo>
                  <a:pt x="0" y="52654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5" t="0" r="-6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340680">
            <a:off x="5067814" y="3613480"/>
            <a:ext cx="4914548" cy="3194456"/>
          </a:xfrm>
          <a:custGeom>
            <a:avLst/>
            <a:gdLst/>
            <a:ahLst/>
            <a:cxnLst/>
            <a:rect r="r" b="b" t="t" l="l"/>
            <a:pathLst>
              <a:path h="3194456" w="4914548">
                <a:moveTo>
                  <a:pt x="0" y="0"/>
                </a:moveTo>
                <a:lnTo>
                  <a:pt x="4914548" y="0"/>
                </a:lnTo>
                <a:lnTo>
                  <a:pt x="4914548" y="3194457"/>
                </a:lnTo>
                <a:lnTo>
                  <a:pt x="0" y="31944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38" r="0" b="-238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517438" y="3983412"/>
            <a:ext cx="11700291" cy="1704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586"/>
              </a:lnSpc>
            </a:pPr>
            <a:r>
              <a:rPr lang="en-US" b="true" sz="5067" spc="562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ABRAHAM</a:t>
            </a:r>
          </a:p>
          <a:p>
            <a:pPr algn="l">
              <a:lnSpc>
                <a:spcPts val="6586"/>
              </a:lnSpc>
            </a:pPr>
            <a:r>
              <a:rPr lang="en-US" b="true" sz="5067" spc="562">
                <a:solidFill>
                  <a:srgbClr val="E1432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PRAYED.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203521" y="9574216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GENESIS 18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885515" y="709927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GENESIS 18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-212760">
            <a:off x="2866385" y="3506296"/>
            <a:ext cx="11860444" cy="1271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144"/>
              </a:lnSpc>
            </a:pPr>
            <a:r>
              <a:rPr lang="en-US" sz="8670" spc="-311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FOR THEM.</a:t>
            </a:r>
          </a:p>
        </p:txBody>
      </p:sp>
      <p:sp>
        <p:nvSpPr>
          <p:cNvPr name="TextBox 3" id="3"/>
          <p:cNvSpPr txBox="true"/>
          <p:nvPr/>
        </p:nvSpPr>
        <p:spPr>
          <a:xfrm rot="-86880">
            <a:off x="3555238" y="1966976"/>
            <a:ext cx="14716706" cy="14570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88"/>
              </a:lnSpc>
            </a:pPr>
            <a:r>
              <a:rPr lang="en-US" sz="9819" spc="-69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PRAY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329686" y="840467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ROMANS 10:14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-203521" y="9574216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ROMANS 10:14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4059920" y="4968266"/>
            <a:ext cx="14716706" cy="14570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88"/>
              </a:lnSpc>
            </a:pPr>
            <a:r>
              <a:rPr lang="en-US" sz="9819" spc="-69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LOVE</a:t>
            </a:r>
          </a:p>
        </p:txBody>
      </p:sp>
      <p:sp>
        <p:nvSpPr>
          <p:cNvPr name="TextBox 7" id="7"/>
          <p:cNvSpPr txBox="true"/>
          <p:nvPr/>
        </p:nvSpPr>
        <p:spPr>
          <a:xfrm rot="-212760">
            <a:off x="4073222" y="6706696"/>
            <a:ext cx="11860444" cy="1271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144"/>
              </a:lnSpc>
            </a:pPr>
            <a:r>
              <a:rPr lang="en-US" sz="8670" spc="-311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THEM.</a:t>
            </a:r>
          </a:p>
        </p:txBody>
      </p:sp>
      <p:sp>
        <p:nvSpPr>
          <p:cNvPr name="TextBox 8" id="8"/>
          <p:cNvSpPr txBox="true"/>
          <p:nvPr/>
        </p:nvSpPr>
        <p:spPr>
          <a:xfrm rot="-86880">
            <a:off x="10029525" y="2497411"/>
            <a:ext cx="23396343" cy="23007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8266"/>
              </a:lnSpc>
            </a:pPr>
            <a:r>
              <a:rPr lang="en-US" sz="15612" spc="-1107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TELL</a:t>
            </a:r>
          </a:p>
        </p:txBody>
      </p:sp>
      <p:sp>
        <p:nvSpPr>
          <p:cNvPr name="TextBox 9" id="9"/>
          <p:cNvSpPr txBox="true"/>
          <p:nvPr/>
        </p:nvSpPr>
        <p:spPr>
          <a:xfrm rot="-212760">
            <a:off x="10438532" y="4973794"/>
            <a:ext cx="11860444" cy="1271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144"/>
              </a:lnSpc>
            </a:pPr>
            <a:r>
              <a:rPr lang="en-US" sz="8670" spc="-311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THEM.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6407572" y="507949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TextBox 3" id="3"/>
          <p:cNvSpPr txBox="true"/>
          <p:nvPr/>
        </p:nvSpPr>
        <p:spPr>
          <a:xfrm rot="-86880">
            <a:off x="-7676129" y="1825020"/>
            <a:ext cx="24907704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JUST </a:t>
            </a:r>
          </a:p>
        </p:txBody>
      </p:sp>
      <p:sp>
        <p:nvSpPr>
          <p:cNvPr name="TextBox 4" id="4"/>
          <p:cNvSpPr txBox="true"/>
          <p:nvPr/>
        </p:nvSpPr>
        <p:spPr>
          <a:xfrm rot="-86880">
            <a:off x="-698447" y="3936236"/>
            <a:ext cx="10952340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REMEMBER</a:t>
            </a:r>
          </a:p>
        </p:txBody>
      </p:sp>
      <p:sp>
        <p:nvSpPr>
          <p:cNvPr name="TextBox 5" id="5"/>
          <p:cNvSpPr txBox="true"/>
          <p:nvPr/>
        </p:nvSpPr>
        <p:spPr>
          <a:xfrm rot="-86880">
            <a:off x="1521945" y="6635703"/>
            <a:ext cx="7479859" cy="25285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76"/>
              </a:lnSpc>
            </a:pPr>
            <a:r>
              <a:rPr lang="en-US" sz="8526" spc="-604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YOU CANNOT SAVE THEM.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604002" y="2727484"/>
            <a:ext cx="12216403" cy="5403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0954"/>
              </a:lnSpc>
            </a:pPr>
            <a:r>
              <a:rPr lang="en-US" b="true" sz="16118" spc="1789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JESUS </a:t>
            </a:r>
          </a:p>
          <a:p>
            <a:pPr algn="just">
              <a:lnSpc>
                <a:spcPts val="20954"/>
              </a:lnSpc>
            </a:pPr>
            <a:r>
              <a:rPr lang="en-US" b="true" sz="16118" spc="1789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CAN.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194150" y="-4993977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89" y="0"/>
                </a:lnTo>
                <a:lnTo>
                  <a:pt x="7156989" y="7737282"/>
                </a:lnTo>
                <a:lnTo>
                  <a:pt x="0" y="77372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4000">
            <a:off x="5128231" y="807495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84000">
            <a:off x="5128165" y="2203590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5" y="0"/>
                </a:lnTo>
                <a:lnTo>
                  <a:pt x="6296025" y="110175"/>
                </a:lnTo>
                <a:lnTo>
                  <a:pt x="0" y="1101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TextBox 5" id="5"/>
          <p:cNvSpPr txBox="true"/>
          <p:nvPr/>
        </p:nvSpPr>
        <p:spPr>
          <a:xfrm rot="-86880">
            <a:off x="677147" y="5782121"/>
            <a:ext cx="18260454" cy="11970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798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YOU ARE STILL SITTING IN THE MESS?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-2589074" y="2640913"/>
            <a:ext cx="22752225" cy="2509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WHAT IF...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12725" y="7985579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90" y="0"/>
                </a:lnTo>
                <a:lnTo>
                  <a:pt x="7156990" y="7737281"/>
                </a:lnTo>
                <a:lnTo>
                  <a:pt x="0" y="7737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6407572" y="507949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TextBox 3" id="3"/>
          <p:cNvSpPr txBox="true"/>
          <p:nvPr/>
        </p:nvSpPr>
        <p:spPr>
          <a:xfrm rot="-86880">
            <a:off x="-411077" y="1671076"/>
            <a:ext cx="10952340" cy="5103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>
                <a:solidFill>
                  <a:srgbClr val="141414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STOP FIGHTING</a:t>
            </a:r>
          </a:p>
        </p:txBody>
      </p:sp>
      <p:sp>
        <p:nvSpPr>
          <p:cNvPr name="TextBox 4" id="4"/>
          <p:cNvSpPr txBox="true"/>
          <p:nvPr/>
        </p:nvSpPr>
        <p:spPr>
          <a:xfrm rot="-86880">
            <a:off x="1506173" y="6635902"/>
            <a:ext cx="7479859" cy="1280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76"/>
              </a:lnSpc>
            </a:pPr>
            <a:r>
              <a:rPr lang="en-US" sz="8526" spc="-604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Hidden battles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604002" y="2822734"/>
            <a:ext cx="12216403" cy="9099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280"/>
              </a:lnSpc>
            </a:pPr>
            <a:r>
              <a:rPr lang="en-US" b="true" sz="5600" spc="621">
                <a:solidFill>
                  <a:srgbClr val="B4192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ACCOUNTABILITY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-229707" y="7588260"/>
            <a:ext cx="10952340" cy="2560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ALONE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604002" y="3801030"/>
            <a:ext cx="7207184" cy="2721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94"/>
              </a:lnSpc>
            </a:pPr>
          </a:p>
          <a:p>
            <a:pPr algn="just">
              <a:lnSpc>
                <a:spcPts val="4294"/>
              </a:lnSpc>
            </a:pPr>
            <a:r>
              <a:rPr lang="en-US" b="true" sz="3303" spc="363">
                <a:solidFill>
                  <a:srgbClr val="141414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</a:t>
            </a:r>
            <a:r>
              <a:rPr lang="en-US" b="true" sz="3303" spc="363">
                <a:solidFill>
                  <a:srgbClr val="141414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Confess your trespasses to one another, and pray for one another…” </a:t>
            </a:r>
          </a:p>
          <a:p>
            <a:pPr algn="just">
              <a:lnSpc>
                <a:spcPts val="4295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6290727" y="840467"/>
            <a:ext cx="1521023" cy="299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James 5:16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8188" y="9631420"/>
            <a:ext cx="1521023" cy="299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James 5:16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6407572" y="5079492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511286" y="6172200"/>
            <a:ext cx="5132807" cy="4114800"/>
          </a:xfrm>
          <a:custGeom>
            <a:avLst/>
            <a:gdLst/>
            <a:ahLst/>
            <a:cxnLst/>
            <a:rect r="r" b="b" t="t" l="l"/>
            <a:pathLst>
              <a:path h="4114800" w="5132807">
                <a:moveTo>
                  <a:pt x="0" y="0"/>
                </a:moveTo>
                <a:lnTo>
                  <a:pt x="5132807" y="0"/>
                </a:lnTo>
                <a:lnTo>
                  <a:pt x="51328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-86880">
            <a:off x="944256" y="1973434"/>
            <a:ext cx="8176686" cy="19282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56"/>
              </a:lnSpc>
            </a:pPr>
            <a:r>
              <a:rPr lang="en-US" sz="12783">
                <a:solidFill>
                  <a:srgbClr val="141414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ALLOW</a:t>
            </a:r>
          </a:p>
        </p:txBody>
      </p:sp>
      <p:sp>
        <p:nvSpPr>
          <p:cNvPr name="TextBox 5" id="5"/>
          <p:cNvSpPr txBox="true"/>
          <p:nvPr/>
        </p:nvSpPr>
        <p:spPr>
          <a:xfrm rot="-86880">
            <a:off x="1522179" y="6635700"/>
            <a:ext cx="7479859" cy="25470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76"/>
              </a:lnSpc>
            </a:pPr>
            <a:r>
              <a:rPr lang="en-US" sz="8526" spc="-604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TO CHANGE YOUR HEART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004863" y="3255144"/>
            <a:ext cx="12216403" cy="9099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280"/>
              </a:lnSpc>
            </a:pPr>
            <a:r>
              <a:rPr lang="en-US" b="true" sz="5600" spc="621">
                <a:solidFill>
                  <a:srgbClr val="B4192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REPENTANCE</a:t>
            </a:r>
          </a:p>
        </p:txBody>
      </p:sp>
      <p:sp>
        <p:nvSpPr>
          <p:cNvPr name="TextBox 7" id="7"/>
          <p:cNvSpPr txBox="true"/>
          <p:nvPr/>
        </p:nvSpPr>
        <p:spPr>
          <a:xfrm rot="-86880">
            <a:off x="-443210" y="3924264"/>
            <a:ext cx="10952340" cy="2560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JESUS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6388507" y="840467"/>
            <a:ext cx="1423243" cy="299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1 John 1:9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65968" y="9631420"/>
            <a:ext cx="1423243" cy="299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1 John 1:9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604002" y="4349921"/>
            <a:ext cx="6509063" cy="1312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72"/>
              </a:lnSpc>
              <a:spcBef>
                <a:spcPct val="0"/>
              </a:spcBef>
            </a:pPr>
            <a:r>
              <a:rPr lang="en-US" b="true" sz="2055" spc="227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“IF WE CONFESS OUR SINS…”</a:t>
            </a:r>
          </a:p>
          <a:p>
            <a:pPr algn="ctr">
              <a:lnSpc>
                <a:spcPts val="2672"/>
              </a:lnSpc>
              <a:spcBef>
                <a:spcPct val="0"/>
              </a:spcBef>
            </a:pPr>
            <a:r>
              <a:rPr lang="en-US" b="true" sz="2055" spc="227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“…HE IS FAITHFUL AND JUST TO FORGIVE US OUR SINS AND TO CLEANSE US FROM ALL UNRIGHTEOUSNESS.”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8300" y="1352168"/>
            <a:ext cx="17971401" cy="9531613"/>
          </a:xfrm>
          <a:custGeom>
            <a:avLst/>
            <a:gdLst/>
            <a:ahLst/>
            <a:cxnLst/>
            <a:rect r="r" b="b" t="t" l="l"/>
            <a:pathLst>
              <a:path h="9531613" w="17971401">
                <a:moveTo>
                  <a:pt x="0" y="0"/>
                </a:moveTo>
                <a:lnTo>
                  <a:pt x="17971400" y="0"/>
                </a:lnTo>
                <a:lnTo>
                  <a:pt x="17971400" y="9531613"/>
                </a:lnTo>
                <a:lnTo>
                  <a:pt x="0" y="95316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2505" r="0" b="-1319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6294005" y="28434"/>
            <a:ext cx="5699989" cy="1323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72"/>
              </a:lnSpc>
            </a:pPr>
            <a:r>
              <a:rPr lang="en-US" sz="9773" spc="-351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#THEGOSPEL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329440">
            <a:off x="930323" y="2070735"/>
            <a:ext cx="6855278" cy="5501365"/>
          </a:xfrm>
          <a:custGeom>
            <a:avLst/>
            <a:gdLst/>
            <a:ahLst/>
            <a:cxnLst/>
            <a:rect r="r" b="b" t="t" l="l"/>
            <a:pathLst>
              <a:path h="5501365" w="6855278">
                <a:moveTo>
                  <a:pt x="0" y="0"/>
                </a:moveTo>
                <a:lnTo>
                  <a:pt x="6855278" y="0"/>
                </a:lnTo>
                <a:lnTo>
                  <a:pt x="6855278" y="5501365"/>
                </a:lnTo>
                <a:lnTo>
                  <a:pt x="0" y="55013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45" t="0" r="-46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98160">
            <a:off x="473364" y="2317619"/>
            <a:ext cx="6561268" cy="5265420"/>
          </a:xfrm>
          <a:custGeom>
            <a:avLst/>
            <a:gdLst/>
            <a:ahLst/>
            <a:cxnLst/>
            <a:rect r="r" b="b" t="t" l="l"/>
            <a:pathLst>
              <a:path h="5265420" w="6561268">
                <a:moveTo>
                  <a:pt x="0" y="0"/>
                </a:moveTo>
                <a:lnTo>
                  <a:pt x="6561268" y="0"/>
                </a:lnTo>
                <a:lnTo>
                  <a:pt x="6561268" y="5265420"/>
                </a:lnTo>
                <a:lnTo>
                  <a:pt x="0" y="52654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5" t="0" r="-6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849423" y="2764017"/>
            <a:ext cx="4629873" cy="4114800"/>
          </a:xfrm>
          <a:custGeom>
            <a:avLst/>
            <a:gdLst/>
            <a:ahLst/>
            <a:cxnLst/>
            <a:rect r="r" b="b" t="t" l="l"/>
            <a:pathLst>
              <a:path h="4114800" w="4629873">
                <a:moveTo>
                  <a:pt x="0" y="0"/>
                </a:moveTo>
                <a:lnTo>
                  <a:pt x="4629873" y="0"/>
                </a:lnTo>
                <a:lnTo>
                  <a:pt x="462987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178412" y="3502863"/>
            <a:ext cx="11700291" cy="16406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586"/>
              </a:lnSpc>
            </a:pPr>
            <a:r>
              <a:rPr lang="en-US" b="true" sz="5067" spc="562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WHO THE SON SETS FREE</a:t>
            </a:r>
          </a:p>
          <a:p>
            <a:pPr algn="l">
              <a:lnSpc>
                <a:spcPts val="6586"/>
              </a:lnSpc>
            </a:pPr>
            <a:r>
              <a:rPr lang="en-US" b="true" sz="5067" spc="562">
                <a:solidFill>
                  <a:srgbClr val="E1432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IS FREE INDEED.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28870" y="709927"/>
            <a:ext cx="1338709" cy="299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John 8:36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68157" y="9577463"/>
            <a:ext cx="1338709" cy="299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John 8:36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194150" y="-4993977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89" y="0"/>
                </a:lnTo>
                <a:lnTo>
                  <a:pt x="7156989" y="7737282"/>
                </a:lnTo>
                <a:lnTo>
                  <a:pt x="0" y="77372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4000">
            <a:off x="5129481" y="7303991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84000">
            <a:off x="5128165" y="2203590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5" y="0"/>
                </a:lnTo>
                <a:lnTo>
                  <a:pt x="6296025" y="110175"/>
                </a:lnTo>
                <a:lnTo>
                  <a:pt x="0" y="1101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TextBox 5" id="5"/>
          <p:cNvSpPr txBox="true"/>
          <p:nvPr/>
        </p:nvSpPr>
        <p:spPr>
          <a:xfrm rot="-86880">
            <a:off x="677210" y="5782120"/>
            <a:ext cx="18260454" cy="1202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798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WHAT DO I NEED TO BRING TO JESUS?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-2588429" y="2640904"/>
            <a:ext cx="22752225" cy="2560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THE MESS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12725" y="7985579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90" y="0"/>
                </a:lnTo>
                <a:lnTo>
                  <a:pt x="7156990" y="7737281"/>
                </a:lnTo>
                <a:lnTo>
                  <a:pt x="0" y="7737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-86880">
            <a:off x="-3099935" y="7865879"/>
            <a:ext cx="22752225" cy="576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46"/>
              </a:lnSpc>
            </a:pPr>
            <a:r>
              <a:rPr lang="en-US" sz="3800" spc="-13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What am I hiding? Where have I compromised? Where have I lingered?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806751" y="5742270"/>
            <a:ext cx="10192150" cy="8816207"/>
          </a:xfrm>
          <a:custGeom>
            <a:avLst/>
            <a:gdLst/>
            <a:ahLst/>
            <a:cxnLst/>
            <a:rect r="r" b="b" t="t" l="l"/>
            <a:pathLst>
              <a:path h="8816207" w="10192150">
                <a:moveTo>
                  <a:pt x="0" y="0"/>
                </a:moveTo>
                <a:lnTo>
                  <a:pt x="10192150" y="0"/>
                </a:lnTo>
                <a:lnTo>
                  <a:pt x="10192150" y="8816207"/>
                </a:lnTo>
                <a:lnTo>
                  <a:pt x="0" y="88162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22" t="0" r="-22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-2679192" y="2144706"/>
            <a:ext cx="14456426" cy="1662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061"/>
              </a:lnSpc>
            </a:pPr>
            <a:r>
              <a:rPr lang="en-US" sz="11163" spc="-400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THE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433870" y="1484643"/>
            <a:ext cx="5372872" cy="28087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221"/>
              </a:lnSpc>
            </a:pPr>
            <a:r>
              <a:rPr lang="en-US" sz="18992" spc="-68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MESS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217277" y="4331494"/>
            <a:ext cx="14456426" cy="1662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061"/>
              </a:lnSpc>
            </a:pPr>
            <a:r>
              <a:rPr lang="en-US" sz="11163" spc="-400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STAYED LONGER THAN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1286151" y="6517481"/>
            <a:ext cx="14456426" cy="1662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061"/>
              </a:lnSpc>
            </a:pPr>
            <a:r>
              <a:rPr lang="en-US" sz="11163" spc="-400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THE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612484" y="5818470"/>
            <a:ext cx="5372872" cy="28087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221"/>
              </a:lnSpc>
            </a:pPr>
            <a:r>
              <a:rPr lang="en-US" sz="18992" spc="-68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FUN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194150" y="-4993977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89" y="0"/>
                </a:lnTo>
                <a:lnTo>
                  <a:pt x="7156989" y="7737282"/>
                </a:lnTo>
                <a:lnTo>
                  <a:pt x="0" y="77372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4000">
            <a:off x="5129481" y="7303991"/>
            <a:ext cx="7315200" cy="128016"/>
          </a:xfrm>
          <a:custGeom>
            <a:avLst/>
            <a:gdLst/>
            <a:ahLst/>
            <a:cxnLst/>
            <a:rect r="r" b="b" t="t" l="l"/>
            <a:pathLst>
              <a:path h="128016" w="7315200">
                <a:moveTo>
                  <a:pt x="0" y="0"/>
                </a:moveTo>
                <a:lnTo>
                  <a:pt x="7315200" y="0"/>
                </a:lnTo>
                <a:lnTo>
                  <a:pt x="7315200" y="128016"/>
                </a:lnTo>
                <a:lnTo>
                  <a:pt x="0" y="1280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815" r="0" b="-180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84000">
            <a:off x="5128165" y="2203590"/>
            <a:ext cx="6296025" cy="110176"/>
          </a:xfrm>
          <a:custGeom>
            <a:avLst/>
            <a:gdLst/>
            <a:ahLst/>
            <a:cxnLst/>
            <a:rect r="r" b="b" t="t" l="l"/>
            <a:pathLst>
              <a:path h="110176" w="6296025">
                <a:moveTo>
                  <a:pt x="0" y="0"/>
                </a:moveTo>
                <a:lnTo>
                  <a:pt x="6296025" y="0"/>
                </a:lnTo>
                <a:lnTo>
                  <a:pt x="6296025" y="110175"/>
                </a:lnTo>
                <a:lnTo>
                  <a:pt x="0" y="1101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1556" r="0" b="-1564"/>
            </a:stretch>
          </a:blipFill>
        </p:spPr>
      </p:sp>
      <p:sp>
        <p:nvSpPr>
          <p:cNvPr name="TextBox 5" id="5"/>
          <p:cNvSpPr txBox="true"/>
          <p:nvPr/>
        </p:nvSpPr>
        <p:spPr>
          <a:xfrm rot="-86880">
            <a:off x="677210" y="5782120"/>
            <a:ext cx="18260454" cy="1202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7983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WHO DO I NEED TO TELL ABOUT JESUS?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-2588429" y="2640904"/>
            <a:ext cx="22752225" cy="2560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34"/>
              </a:lnSpc>
            </a:pPr>
            <a:r>
              <a:rPr lang="en-US" sz="17123" spc="-61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THE NAME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412725" y="7985579"/>
            <a:ext cx="7156990" cy="7737281"/>
          </a:xfrm>
          <a:custGeom>
            <a:avLst/>
            <a:gdLst/>
            <a:ahLst/>
            <a:cxnLst/>
            <a:rect r="r" b="b" t="t" l="l"/>
            <a:pathLst>
              <a:path h="7737281" w="7156990">
                <a:moveTo>
                  <a:pt x="0" y="0"/>
                </a:moveTo>
                <a:lnTo>
                  <a:pt x="7156990" y="0"/>
                </a:lnTo>
                <a:lnTo>
                  <a:pt x="7156990" y="7737281"/>
                </a:lnTo>
                <a:lnTo>
                  <a:pt x="0" y="7737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1" t="0" r="-131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-86880">
            <a:off x="-3099935" y="7865879"/>
            <a:ext cx="22752225" cy="576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46"/>
              </a:lnSpc>
            </a:pPr>
            <a:r>
              <a:rPr lang="en-US" sz="3800" spc="-13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One name. One prayer. One conversation.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49224" y="-1261091"/>
            <a:ext cx="7759131" cy="5816115"/>
          </a:xfrm>
          <a:custGeom>
            <a:avLst/>
            <a:gdLst/>
            <a:ahLst/>
            <a:cxnLst/>
            <a:rect r="r" b="b" t="t" l="l"/>
            <a:pathLst>
              <a:path h="5816115" w="7759131">
                <a:moveTo>
                  <a:pt x="0" y="0"/>
                </a:moveTo>
                <a:lnTo>
                  <a:pt x="7759131" y="0"/>
                </a:lnTo>
                <a:lnTo>
                  <a:pt x="7759131" y="5816115"/>
                </a:lnTo>
                <a:lnTo>
                  <a:pt x="0" y="58161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539765" y="3495537"/>
            <a:ext cx="11808680" cy="6022427"/>
          </a:xfrm>
          <a:custGeom>
            <a:avLst/>
            <a:gdLst/>
            <a:ahLst/>
            <a:cxnLst/>
            <a:rect r="r" b="b" t="t" l="l"/>
            <a:pathLst>
              <a:path h="6022427" w="11808680">
                <a:moveTo>
                  <a:pt x="0" y="0"/>
                </a:moveTo>
                <a:lnTo>
                  <a:pt x="11808680" y="0"/>
                </a:lnTo>
                <a:lnTo>
                  <a:pt x="11808680" y="6022427"/>
                </a:lnTo>
                <a:lnTo>
                  <a:pt x="0" y="60224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-212760">
            <a:off x="7012764" y="1415330"/>
            <a:ext cx="8000810" cy="8794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3"/>
              </a:lnSpc>
            </a:pPr>
            <a:r>
              <a:rPr lang="en-US" sz="5849" spc="-210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SIN IS</a:t>
            </a:r>
          </a:p>
        </p:txBody>
      </p:sp>
      <p:sp>
        <p:nvSpPr>
          <p:cNvPr name="TextBox 5" id="5"/>
          <p:cNvSpPr txBox="true"/>
          <p:nvPr/>
        </p:nvSpPr>
        <p:spPr>
          <a:xfrm rot="-86880">
            <a:off x="3302875" y="5606650"/>
            <a:ext cx="11471825" cy="2032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770"/>
              </a:lnSpc>
            </a:pPr>
            <a:r>
              <a:rPr lang="en-US" sz="13479" spc="-95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JESUS CLEANSES.</a:t>
            </a:r>
          </a:p>
        </p:txBody>
      </p:sp>
      <p:sp>
        <p:nvSpPr>
          <p:cNvPr name="TextBox 6" id="6"/>
          <p:cNvSpPr txBox="true"/>
          <p:nvPr/>
        </p:nvSpPr>
        <p:spPr>
          <a:xfrm rot="-86880">
            <a:off x="6310508" y="2434385"/>
            <a:ext cx="10574464" cy="17620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762"/>
              </a:lnSpc>
            </a:pPr>
            <a:r>
              <a:rPr lang="en-US" sz="11763" spc="-834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MESSY.</a:t>
            </a:r>
          </a:p>
        </p:txBody>
      </p:sp>
      <p:sp>
        <p:nvSpPr>
          <p:cNvPr name="TextBox 7" id="7"/>
          <p:cNvSpPr txBox="true"/>
          <p:nvPr/>
        </p:nvSpPr>
        <p:spPr>
          <a:xfrm rot="-212760">
            <a:off x="4152979" y="3928136"/>
            <a:ext cx="13720380" cy="1263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798"/>
              </a:lnSpc>
            </a:pPr>
            <a:r>
              <a:rPr lang="en-US" sz="8374" spc="-300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DONT SETTLE IN IT! </a:t>
            </a:r>
          </a:p>
        </p:txBody>
      </p:sp>
      <p:sp>
        <p:nvSpPr>
          <p:cNvPr name="TextBox 8" id="8"/>
          <p:cNvSpPr txBox="true"/>
          <p:nvPr/>
        </p:nvSpPr>
        <p:spPr>
          <a:xfrm rot="-212760">
            <a:off x="1286799" y="7831589"/>
            <a:ext cx="13720380" cy="1263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798"/>
              </a:lnSpc>
            </a:pPr>
            <a:r>
              <a:rPr lang="en-US" sz="8374" spc="-300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DONT KEEP HIM TO YOURSELF!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-212760">
            <a:off x="1611030" y="1423188"/>
            <a:ext cx="8000810" cy="25869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3"/>
              </a:lnSpc>
            </a:pPr>
            <a:r>
              <a:rPr lang="en-US" sz="5849" spc="-210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HE CHOSE TO BE MISTREATED ALONG WITH THE PEOPLE OF GOD</a:t>
            </a:r>
          </a:p>
        </p:txBody>
      </p:sp>
      <p:sp>
        <p:nvSpPr>
          <p:cNvPr name="TextBox 3" id="3"/>
          <p:cNvSpPr txBox="true"/>
          <p:nvPr/>
        </p:nvSpPr>
        <p:spPr>
          <a:xfrm rot="-86880">
            <a:off x="9169758" y="7996092"/>
            <a:ext cx="4083291" cy="20141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770"/>
              </a:lnSpc>
            </a:pPr>
            <a:r>
              <a:rPr lang="en-US" sz="13479" spc="-95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SIN.</a:t>
            </a:r>
          </a:p>
        </p:txBody>
      </p:sp>
      <p:sp>
        <p:nvSpPr>
          <p:cNvPr name="TextBox 4" id="4"/>
          <p:cNvSpPr txBox="true"/>
          <p:nvPr/>
        </p:nvSpPr>
        <p:spPr>
          <a:xfrm rot="-86880">
            <a:off x="1993623" y="4343616"/>
            <a:ext cx="8827560" cy="5830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88"/>
              </a:lnSpc>
            </a:pPr>
            <a:r>
              <a:rPr lang="en-US" sz="9819" spc="-69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RATHER THAN TO ENJOY THE FLEETING PLEASURES OF 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637370" y="3403321"/>
            <a:ext cx="5174380" cy="2514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b="true" sz="3000" spc="333">
                <a:solidFill>
                  <a:srgbClr val="E1432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SCRIPTURE ACKNOWLEDGES THAT SIN CAN BRING TEMPORARY PLEASURE.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329686" y="840467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HEBREWS 11:25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626552" y="9742703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HEBREWS 11:25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2920908" y="0"/>
            <a:ext cx="12982337" cy="10389575"/>
            <a:chOff x="0" y="0"/>
            <a:chExt cx="17309782" cy="138527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309846" cy="13852779"/>
            </a:xfrm>
            <a:custGeom>
              <a:avLst/>
              <a:gdLst/>
              <a:ahLst/>
              <a:cxnLst/>
              <a:rect r="r" b="b" t="t" l="l"/>
              <a:pathLst>
                <a:path h="13852779" w="17309846">
                  <a:moveTo>
                    <a:pt x="0" y="0"/>
                  </a:moveTo>
                  <a:lnTo>
                    <a:pt x="17309846" y="0"/>
                  </a:lnTo>
                  <a:lnTo>
                    <a:pt x="17309846" y="13852779"/>
                  </a:lnTo>
                  <a:lnTo>
                    <a:pt x="0" y="138527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329" r="0" b="-329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0356894" y="3445526"/>
            <a:ext cx="7006266" cy="1028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b="true" sz="3000" spc="333">
                <a:solidFill>
                  <a:srgbClr val="E1432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SIN IS HAMARTIA IN GREEK. IT MEANS FALLING SHORT.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650972" y="3117285"/>
            <a:ext cx="2611041" cy="4052440"/>
          </a:xfrm>
          <a:custGeom>
            <a:avLst/>
            <a:gdLst/>
            <a:ahLst/>
            <a:cxnLst/>
            <a:rect r="r" b="b" t="t" l="l"/>
            <a:pathLst>
              <a:path h="4052440" w="2611041">
                <a:moveTo>
                  <a:pt x="0" y="0"/>
                </a:moveTo>
                <a:lnTo>
                  <a:pt x="2611040" y="0"/>
                </a:lnTo>
                <a:lnTo>
                  <a:pt x="2611040" y="4052440"/>
                </a:lnTo>
                <a:lnTo>
                  <a:pt x="0" y="4052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25416" t="0" r="-254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329440">
            <a:off x="3711664" y="3342027"/>
            <a:ext cx="4489656" cy="3602946"/>
          </a:xfrm>
          <a:custGeom>
            <a:avLst/>
            <a:gdLst/>
            <a:ahLst/>
            <a:cxnLst/>
            <a:rect r="r" b="b" t="t" l="l"/>
            <a:pathLst>
              <a:path h="3602946" w="4489656">
                <a:moveTo>
                  <a:pt x="0" y="0"/>
                </a:moveTo>
                <a:lnTo>
                  <a:pt x="4489656" y="0"/>
                </a:lnTo>
                <a:lnTo>
                  <a:pt x="4489656" y="3602946"/>
                </a:lnTo>
                <a:lnTo>
                  <a:pt x="0" y="36029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9" r="0" b="-29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5498160">
            <a:off x="3578314" y="3441764"/>
            <a:ext cx="4489656" cy="3602946"/>
          </a:xfrm>
          <a:custGeom>
            <a:avLst/>
            <a:gdLst/>
            <a:ahLst/>
            <a:cxnLst/>
            <a:rect r="r" b="b" t="t" l="l"/>
            <a:pathLst>
              <a:path h="3602946" w="4489656">
                <a:moveTo>
                  <a:pt x="0" y="0"/>
                </a:moveTo>
                <a:lnTo>
                  <a:pt x="4489656" y="0"/>
                </a:lnTo>
                <a:lnTo>
                  <a:pt x="4489656" y="3602945"/>
                </a:lnTo>
                <a:lnTo>
                  <a:pt x="0" y="36029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9" r="0" b="-29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8036300" y="3901869"/>
            <a:ext cx="6926723" cy="2019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b="true" sz="3000" spc="333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“FOR ALL HAVE SINNED AND FALL SHORT OF THE GLORY OF GOD.”</a:t>
            </a:r>
          </a:p>
          <a:p>
            <a:pPr algn="l">
              <a:lnSpc>
                <a:spcPts val="3900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4329686" y="840467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ROMANS 3:23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76250" y="9089727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ROMANS 3:23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930747" y="4812611"/>
            <a:ext cx="3501809" cy="148828"/>
          </a:xfrm>
          <a:custGeom>
            <a:avLst/>
            <a:gdLst/>
            <a:ahLst/>
            <a:cxnLst/>
            <a:rect r="r" b="b" t="t" l="l"/>
            <a:pathLst>
              <a:path h="148828" w="3501809">
                <a:moveTo>
                  <a:pt x="0" y="0"/>
                </a:moveTo>
                <a:lnTo>
                  <a:pt x="3501809" y="0"/>
                </a:lnTo>
                <a:lnTo>
                  <a:pt x="3501809" y="148828"/>
                </a:lnTo>
                <a:lnTo>
                  <a:pt x="0" y="1488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4345" r="0" b="-43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31400">
            <a:off x="10768032" y="4610043"/>
            <a:ext cx="3853320" cy="67437"/>
          </a:xfrm>
          <a:custGeom>
            <a:avLst/>
            <a:gdLst/>
            <a:ahLst/>
            <a:cxnLst/>
            <a:rect r="r" b="b" t="t" l="l"/>
            <a:pathLst>
              <a:path h="67437" w="3853320">
                <a:moveTo>
                  <a:pt x="0" y="0"/>
                </a:moveTo>
                <a:lnTo>
                  <a:pt x="3853319" y="0"/>
                </a:lnTo>
                <a:lnTo>
                  <a:pt x="3853319" y="67437"/>
                </a:lnTo>
                <a:lnTo>
                  <a:pt x="0" y="674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6158" r="0" b="-615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156855" y="2420198"/>
            <a:ext cx="5558895" cy="4447118"/>
          </a:xfrm>
          <a:custGeom>
            <a:avLst/>
            <a:gdLst/>
            <a:ahLst/>
            <a:cxnLst/>
            <a:rect r="r" b="b" t="t" l="l"/>
            <a:pathLst>
              <a:path h="4447118" w="5558895">
                <a:moveTo>
                  <a:pt x="0" y="0"/>
                </a:moveTo>
                <a:lnTo>
                  <a:pt x="5558895" y="0"/>
                </a:lnTo>
                <a:lnTo>
                  <a:pt x="5558895" y="4447117"/>
                </a:lnTo>
                <a:lnTo>
                  <a:pt x="0" y="44471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-85" r="0" b="-85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568692" y="7129291"/>
            <a:ext cx="7808719" cy="1633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997"/>
              </a:lnSpc>
            </a:pPr>
            <a:r>
              <a:rPr lang="en-US" sz="11109" spc="-398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HEART?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252491" y="7295807"/>
            <a:ext cx="7808719" cy="12809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179"/>
              </a:lnSpc>
            </a:pPr>
            <a:r>
              <a:rPr lang="en-US" sz="8700" spc="-312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FOLLOW YOUR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-212760">
            <a:off x="1557756" y="1424836"/>
            <a:ext cx="8000810" cy="8644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3"/>
              </a:lnSpc>
            </a:pPr>
            <a:r>
              <a:rPr lang="en-US" sz="5849" spc="-210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YOUR FEELINGS ARE </a:t>
            </a:r>
          </a:p>
        </p:txBody>
      </p:sp>
      <p:sp>
        <p:nvSpPr>
          <p:cNvPr name="TextBox 3" id="3"/>
          <p:cNvSpPr txBox="true"/>
          <p:nvPr/>
        </p:nvSpPr>
        <p:spPr>
          <a:xfrm rot="-86880">
            <a:off x="3196288" y="6007272"/>
            <a:ext cx="4083291" cy="20141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770"/>
              </a:lnSpc>
            </a:pPr>
            <a:r>
              <a:rPr lang="en-US" sz="13479" spc="-95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RIGHT.</a:t>
            </a:r>
          </a:p>
        </p:txBody>
      </p:sp>
      <p:sp>
        <p:nvSpPr>
          <p:cNvPr name="TextBox 4" id="4"/>
          <p:cNvSpPr txBox="true"/>
          <p:nvPr/>
        </p:nvSpPr>
        <p:spPr>
          <a:xfrm rot="-86880">
            <a:off x="3792820" y="2685275"/>
            <a:ext cx="8827560" cy="14570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88"/>
              </a:lnSpc>
            </a:pPr>
            <a:r>
              <a:rPr lang="en-US" sz="9819" spc="-696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REAL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775223" y="3766547"/>
            <a:ext cx="7108917" cy="2065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358"/>
              </a:lnSpc>
            </a:pPr>
            <a:r>
              <a:rPr lang="en-US" b="true" sz="4121" spc="456">
                <a:solidFill>
                  <a:srgbClr val="E1432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“WHAT COMES OUT OF A PERSON IS WHAT DEFILES HIM...”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329686" y="840467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MARK 7:20-23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-203521" y="9574216"/>
            <a:ext cx="3482064" cy="318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b="true" sz="1899" spc="210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MARK 7:20-23</a:t>
            </a:r>
          </a:p>
        </p:txBody>
      </p:sp>
      <p:sp>
        <p:nvSpPr>
          <p:cNvPr name="TextBox 8" id="8"/>
          <p:cNvSpPr txBox="true"/>
          <p:nvPr/>
        </p:nvSpPr>
        <p:spPr>
          <a:xfrm rot="-212760">
            <a:off x="1556242" y="4671842"/>
            <a:ext cx="9582845" cy="8644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3"/>
              </a:lnSpc>
            </a:pPr>
            <a:r>
              <a:rPr lang="en-US" sz="5849" spc="-210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BUT THEY ARE NOT ALWAYS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B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002742" y="2027863"/>
            <a:ext cx="7315200" cy="2340864"/>
          </a:xfrm>
          <a:custGeom>
            <a:avLst/>
            <a:gdLst/>
            <a:ahLst/>
            <a:cxnLst/>
            <a:rect r="r" b="b" t="t" l="l"/>
            <a:pathLst>
              <a:path h="2340864" w="7315200">
                <a:moveTo>
                  <a:pt x="0" y="0"/>
                </a:moveTo>
                <a:lnTo>
                  <a:pt x="7315200" y="0"/>
                </a:lnTo>
                <a:lnTo>
                  <a:pt x="7315200" y="2340864"/>
                </a:lnTo>
                <a:lnTo>
                  <a:pt x="0" y="2340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659" r="0" b="-6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878567"/>
            <a:ext cx="4770053" cy="7819758"/>
          </a:xfrm>
          <a:custGeom>
            <a:avLst/>
            <a:gdLst/>
            <a:ahLst/>
            <a:cxnLst/>
            <a:rect r="r" b="b" t="t" l="l"/>
            <a:pathLst>
              <a:path h="7819758" w="4770053">
                <a:moveTo>
                  <a:pt x="0" y="0"/>
                </a:moveTo>
                <a:lnTo>
                  <a:pt x="4770053" y="0"/>
                </a:lnTo>
                <a:lnTo>
                  <a:pt x="4770053" y="7819758"/>
                </a:lnTo>
                <a:lnTo>
                  <a:pt x="0" y="78197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218" t="0" r="-218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863421" y="5687635"/>
            <a:ext cx="7598416" cy="11265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30"/>
              </a:lnSpc>
            </a:pPr>
            <a:r>
              <a:rPr lang="en-US" sz="9534" spc="-342">
                <a:solidFill>
                  <a:srgbClr val="E1432B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FOLLOW JESUS.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7523826" y="2351713"/>
            <a:ext cx="7598416" cy="2346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30"/>
              </a:lnSpc>
            </a:pPr>
            <a:r>
              <a:rPr lang="en-US" sz="9534" spc="-342">
                <a:solidFill>
                  <a:srgbClr val="000000"/>
                </a:solidFill>
                <a:latin typeface="ダーツフォント"/>
                <a:ea typeface="ダーツフォント"/>
                <a:cs typeface="ダーツフォント"/>
                <a:sym typeface="ダーツフォント"/>
              </a:rPr>
              <a:t>FOLLOW YOUR HEART.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DAHTToHhnhY</dc:identifier>
  <dcterms:modified xsi:type="dcterms:W3CDTF">2011-08-01T06:04:30Z</dcterms:modified>
  <cp:revision>1</cp:revision>
  <dc:title>Sin_Is_Messy_FINISHED_Youth_Event.pptx</dc:title>
</cp:coreProperties>
</file>