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NO WALLS.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NO COMPROMISE. JUST JESUS.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NO WALLS DOESN'T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MEAN NO TRUTH.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LOVE WITHOUT COMPROMISE.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LOVE GOD +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LOVE PEOPLE.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GROWING THE WAY GOD DESIGNED.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CHECK YOUR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LOVE WALK.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1 CORINTHIANS 13:4-7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WHAT WALL AM I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REBUILDING?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DON'T LOOK ACROSS THE ROOM. LOOK IN THE MIRROR.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NO WALLS.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NO COMPROMISE.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JUST JESUS.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LOVE GOD. LOVE PEOPLE.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LOVE GOD.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LOVE PEOPLE.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MATTHEW 22:37-39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PROTECT YOUR WALL.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DESTROY THEIRS.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THAT WAS THE GAME. WHAT ABOUT REAL LIFE?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PETER KNEW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BETTER...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HE STILL MESSED UP.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4343400"/>
            <a:ext cx="105156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050505"/>
                </a:solidFill>
                <a:latin typeface="Roboto Condensed"/>
              </a:defRPr>
            </a:pPr>
            <a:r>
              <a:t>GALATIANS 2:11-18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FEAR CHANGED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HIS BEHAVIOR.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WHO CHANGES HOW YOU ACT WHEN THEY WALK IN?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THE FALSE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GOSPEL.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JESUS + SOMETHING.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JESUS +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NOTHING.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THE TRUE &amp; ONLY GOSPEL.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JESUS TORE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DOWN WALLS.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EPHESIANS 2:14-16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E9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20040" y="822960"/>
            <a:ext cx="11155680" cy="4206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CLIQUES.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GOSSIP.</a:t>
            </a:r>
          </a:p>
          <a:p>
            <a:pPr>
              <a:defRPr b="1" sz="5800">
                <a:solidFill>
                  <a:srgbClr val="050505"/>
                </a:solidFill>
                <a:latin typeface="Liberation Sans Narrow"/>
              </a:defRPr>
            </a:pPr>
            <a:r>
              <a:t>EXCLUSION.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" y="5120640"/>
            <a:ext cx="8046720" cy="566928"/>
          </a:xfrm>
          <a:prstGeom prst="rect">
            <a:avLst/>
          </a:prstGeom>
          <a:solidFill>
            <a:srgbClr val="F46F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212080"/>
            <a:ext cx="10515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2000">
                <a:solidFill>
                  <a:srgbClr val="050505"/>
                </a:solidFill>
                <a:latin typeface="Roboto Condensed"/>
              </a:defRPr>
            </a:pPr>
            <a:r>
              <a:t>DON'T REBUILD WHAT JESUS DESTROYED.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82880"/>
            <a:ext cx="3657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b="1" sz="700">
                <a:solidFill>
                  <a:srgbClr val="050505"/>
                </a:solidFill>
                <a:latin typeface="Roboto Condensed"/>
              </a:defRPr>
            </a:pPr>
            <a:r>
              <a:t>A SERMON SERIES ON JESUS' COMMANDS.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