
<file path=[Content_Types].xml><?xml version="1.0" encoding="utf-8"?>
<Types xmlns="http://schemas.openxmlformats.org/package/2006/content-types">
  <Default ContentType="application/x-fontdata" Extension="fntdata"/>
  <Default ContentType="image/jpeg" Extension="jpeg"/>
  <Default ContentType="image/png" Extension="png"/>
  <Default ContentType="application/vnd.openxmlformats-package.relationships+xml" Extension="rels"/>
  <Default ContentType="image/svg+xml" Extension="svg"/>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presentationml.viewProps+xml" PartName="/ppt/viewProps.xml"/>
</Types>
</file>

<file path=_rels/.rels><?xml version="1.0" encoding="UTF-8" standalone="yes"?><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Lst>
  <p:sldSz cx="18288000" cy="10287000"/>
  <p:notesSz cx="6858000" cy="9144000"/>
  <p:embeddedFontLst>
    <p:embeddedFont>
      <p:font typeface="Sprite Graffiti" charset="1" panose="00000500000000000000"/>
      <p:regular r:id="rId23"/>
    </p:embeddedFont>
    <p:embeddedFont>
      <p:font typeface="Porcelain" charset="1" panose="00000000000000000000"/>
      <p:regular r:id="rId24"/>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Relationships xmlns="http://schemas.openxmlformats.org/package/2006/relationships"><Relationship Id="rId1" Target="slideMasters/slideMaster1.xml" Type="http://schemas.openxmlformats.org/officeDocument/2006/relationships/slideMaster"/><Relationship Id="rId10" Target="slides/slide5.xml" Type="http://schemas.openxmlformats.org/officeDocument/2006/relationships/slide"/><Relationship Id="rId11" Target="slides/slide6.xml" Type="http://schemas.openxmlformats.org/officeDocument/2006/relationships/slide"/><Relationship Id="rId12" Target="slides/slide7.xml" Type="http://schemas.openxmlformats.org/officeDocument/2006/relationships/slide"/><Relationship Id="rId13" Target="slides/slide8.xml" Type="http://schemas.openxmlformats.org/officeDocument/2006/relationships/slide"/><Relationship Id="rId14" Target="slides/slide9.xml" Type="http://schemas.openxmlformats.org/officeDocument/2006/relationships/slide"/><Relationship Id="rId15" Target="slides/slide10.xml" Type="http://schemas.openxmlformats.org/officeDocument/2006/relationships/slide"/><Relationship Id="rId16" Target="slides/slide11.xml" Type="http://schemas.openxmlformats.org/officeDocument/2006/relationships/slide"/><Relationship Id="rId17" Target="slides/slide12.xml" Type="http://schemas.openxmlformats.org/officeDocument/2006/relationships/slide"/><Relationship Id="rId18" Target="slides/slide13.xml" Type="http://schemas.openxmlformats.org/officeDocument/2006/relationships/slide"/><Relationship Id="rId19" Target="slides/slide14.xml" Type="http://schemas.openxmlformats.org/officeDocument/2006/relationships/slide"/><Relationship Id="rId2" Target="presProps.xml" Type="http://schemas.openxmlformats.org/officeDocument/2006/relationships/presProps"/><Relationship Id="rId20" Target="slides/slide15.xml" Type="http://schemas.openxmlformats.org/officeDocument/2006/relationships/slide"/><Relationship Id="rId21" Target="slides/slide16.xml" Type="http://schemas.openxmlformats.org/officeDocument/2006/relationships/slide"/><Relationship Id="rId22" Target="slides/slide17.xml" Type="http://schemas.openxmlformats.org/officeDocument/2006/relationships/slide"/><Relationship Id="rId23" Target="fonts/font23.fntdata" Type="http://schemas.openxmlformats.org/officeDocument/2006/relationships/font"/><Relationship Id="rId24" Target="fonts/font24.fntdata" Type="http://schemas.openxmlformats.org/officeDocument/2006/relationships/font"/><Relationship Id="rId3" Target="viewProps.xml" Type="http://schemas.openxmlformats.org/officeDocument/2006/relationships/viewProps"/><Relationship Id="rId4" Target="theme/theme1.xml" Type="http://schemas.openxmlformats.org/officeDocument/2006/relationships/theme"/><Relationship Id="rId5" Target="tableStyles.xml" Type="http://schemas.openxmlformats.org/officeDocument/2006/relationships/tableStyles"/><Relationship Id="rId6" Target="slides/slide1.xml" Type="http://schemas.openxmlformats.org/officeDocument/2006/relationships/slide"/><Relationship Id="rId7" Target="slides/slide2.xml" Type="http://schemas.openxmlformats.org/officeDocument/2006/relationships/slide"/><Relationship Id="rId8" Target="slides/slide3.xml" Type="http://schemas.openxmlformats.org/officeDocument/2006/relationships/slide"/><Relationship Id="rId9" Target="slides/slide4.xml" Type="http://schemas.openxmlformats.org/officeDocument/2006/relationships/slide"/></Relationships>
</file>

<file path=ppt/slideLayouts/_rels/slideLayout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9.png" Type="http://schemas.openxmlformats.org/officeDocument/2006/relationships/image"/><Relationship Id="rId11" Target="../media/image10.png" Type="http://schemas.openxmlformats.org/officeDocument/2006/relationships/image"/><Relationship Id="rId2" Target="../media/image1.jpeg" Type="http://schemas.openxmlformats.org/officeDocument/2006/relationships/image"/><Relationship Id="rId3" Target="../media/image2.png" Type="http://schemas.openxmlformats.org/officeDocument/2006/relationships/image"/><Relationship Id="rId4" Target="../media/image3.png" Type="http://schemas.openxmlformats.org/officeDocument/2006/relationships/image"/><Relationship Id="rId5" Target="../media/image4.svg" Type="http://schemas.openxmlformats.org/officeDocument/2006/relationships/image"/><Relationship Id="rId6" Target="../media/image5.png" Type="http://schemas.openxmlformats.org/officeDocument/2006/relationships/image"/><Relationship Id="rId7" Target="../media/image6.svg" Type="http://schemas.openxmlformats.org/officeDocument/2006/relationships/image"/><Relationship Id="rId8" Target="../media/image7.png" Type="http://schemas.openxmlformats.org/officeDocument/2006/relationships/image"/><Relationship Id="rId9" Target="../media/image8.svg" Type="http://schemas.openxmlformats.org/officeDocument/2006/relationships/image"/></Relationships>
</file>

<file path=ppt/slides/_rels/slide10.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20.jpeg" Type="http://schemas.openxmlformats.org/officeDocument/2006/relationships/image"/><Relationship Id="rId3" Target="../media/image10.png" Type="http://schemas.openxmlformats.org/officeDocument/2006/relationships/image"/></Relationships>
</file>

<file path=ppt/slides/_rels/slide11.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21.jpeg" Type="http://schemas.openxmlformats.org/officeDocument/2006/relationships/image"/><Relationship Id="rId3" Target="../media/image10.png" Type="http://schemas.openxmlformats.org/officeDocument/2006/relationships/image"/></Relationships>
</file>

<file path=ppt/slides/_rels/slide12.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6.jpeg" Type="http://schemas.openxmlformats.org/officeDocument/2006/relationships/image"/><Relationship Id="rId3" Target="../media/image10.png" Type="http://schemas.openxmlformats.org/officeDocument/2006/relationships/image"/></Relationships>
</file>

<file path=ppt/slides/_rels/slide13.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6.jpeg" Type="http://schemas.openxmlformats.org/officeDocument/2006/relationships/image"/><Relationship Id="rId3" Target="../media/image10.png" Type="http://schemas.openxmlformats.org/officeDocument/2006/relationships/image"/></Relationships>
</file>

<file path=ppt/slides/_rels/slide14.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22.jpeg" Type="http://schemas.openxmlformats.org/officeDocument/2006/relationships/image"/><Relationship Id="rId3" Target="../media/image10.png" Type="http://schemas.openxmlformats.org/officeDocument/2006/relationships/image"/></Relationships>
</file>

<file path=ppt/slides/_rels/slide15.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23.jpeg" Type="http://schemas.openxmlformats.org/officeDocument/2006/relationships/image"/><Relationship Id="rId3" Target="../media/image10.png" Type="http://schemas.openxmlformats.org/officeDocument/2006/relationships/image"/></Relationships>
</file>

<file path=ppt/slides/_rels/slide16.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24.jpeg" Type="http://schemas.openxmlformats.org/officeDocument/2006/relationships/image"/><Relationship Id="rId3" Target="../media/image10.png" Type="http://schemas.openxmlformats.org/officeDocument/2006/relationships/image"/><Relationship Id="rId4" Target="../media/image25.png" Type="http://schemas.openxmlformats.org/officeDocument/2006/relationships/image"/></Relationships>
</file>

<file path=ppt/slides/_rels/slide17.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26.jpeg" Type="http://schemas.openxmlformats.org/officeDocument/2006/relationships/image"/></Relationships>
</file>

<file path=ppt/slides/_rels/slide2.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13.png" Type="http://schemas.openxmlformats.org/officeDocument/2006/relationships/image"/><Relationship Id="rId11" Target="../media/image10.png" Type="http://schemas.openxmlformats.org/officeDocument/2006/relationships/image"/><Relationship Id="rId2" Target="../media/image1.jpeg" Type="http://schemas.openxmlformats.org/officeDocument/2006/relationships/image"/><Relationship Id="rId3" Target="../media/image2.png" Type="http://schemas.openxmlformats.org/officeDocument/2006/relationships/image"/><Relationship Id="rId4" Target="../media/image11.png" Type="http://schemas.openxmlformats.org/officeDocument/2006/relationships/image"/><Relationship Id="rId5" Target="../media/image12.svg" Type="http://schemas.openxmlformats.org/officeDocument/2006/relationships/image"/><Relationship Id="rId6" Target="../media/image5.png" Type="http://schemas.openxmlformats.org/officeDocument/2006/relationships/image"/><Relationship Id="rId7" Target="../media/image6.svg" Type="http://schemas.openxmlformats.org/officeDocument/2006/relationships/image"/><Relationship Id="rId8" Target="../media/image7.png" Type="http://schemas.openxmlformats.org/officeDocument/2006/relationships/image"/><Relationship Id="rId9" Target="../media/image8.svg" Type="http://schemas.openxmlformats.org/officeDocument/2006/relationships/image"/></Relationships>
</file>

<file path=ppt/slides/_rels/slide3.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13.png" Type="http://schemas.openxmlformats.org/officeDocument/2006/relationships/image"/><Relationship Id="rId11" Target="../media/image10.png" Type="http://schemas.openxmlformats.org/officeDocument/2006/relationships/image"/><Relationship Id="rId2" Target="../media/image1.jpeg" Type="http://schemas.openxmlformats.org/officeDocument/2006/relationships/image"/><Relationship Id="rId3" Target="../media/image2.png" Type="http://schemas.openxmlformats.org/officeDocument/2006/relationships/image"/><Relationship Id="rId4" Target="../media/image11.png" Type="http://schemas.openxmlformats.org/officeDocument/2006/relationships/image"/><Relationship Id="rId5" Target="../media/image12.svg" Type="http://schemas.openxmlformats.org/officeDocument/2006/relationships/image"/><Relationship Id="rId6" Target="../media/image5.png" Type="http://schemas.openxmlformats.org/officeDocument/2006/relationships/image"/><Relationship Id="rId7" Target="../media/image6.svg" Type="http://schemas.openxmlformats.org/officeDocument/2006/relationships/image"/><Relationship Id="rId8" Target="../media/image7.png" Type="http://schemas.openxmlformats.org/officeDocument/2006/relationships/image"/><Relationship Id="rId9" Target="../media/image8.svg" Type="http://schemas.openxmlformats.org/officeDocument/2006/relationships/image"/></Relationships>
</file>

<file path=ppt/slides/_rels/slide4.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4.jpeg" Type="http://schemas.openxmlformats.org/officeDocument/2006/relationships/image"/><Relationship Id="rId3" Target="../media/image10.png" Type="http://schemas.openxmlformats.org/officeDocument/2006/relationships/image"/></Relationships>
</file>

<file path=ppt/slides/_rels/slide5.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5.jpeg" Type="http://schemas.openxmlformats.org/officeDocument/2006/relationships/image"/><Relationship Id="rId3" Target="../media/image10.png" Type="http://schemas.openxmlformats.org/officeDocument/2006/relationships/image"/></Relationships>
</file>

<file path=ppt/slides/_rels/slide6.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6.jpeg" Type="http://schemas.openxmlformats.org/officeDocument/2006/relationships/image"/><Relationship Id="rId3" Target="../media/image10.png" Type="http://schemas.openxmlformats.org/officeDocument/2006/relationships/image"/></Relationships>
</file>

<file path=ppt/slides/_rels/slide7.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7.jpeg" Type="http://schemas.openxmlformats.org/officeDocument/2006/relationships/image"/><Relationship Id="rId3" Target="../media/image10.png" Type="http://schemas.openxmlformats.org/officeDocument/2006/relationships/image"/></Relationships>
</file>

<file path=ppt/slides/_rels/slide8.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8.jpeg" Type="http://schemas.openxmlformats.org/officeDocument/2006/relationships/image"/><Relationship Id="rId3" Target="../media/image10.png" Type="http://schemas.openxmlformats.org/officeDocument/2006/relationships/image"/></Relationships>
</file>

<file path=ppt/slides/_rels/slide9.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9.jpeg" Type="http://schemas.openxmlformats.org/officeDocument/2006/relationships/image"/><Relationship Id="rId3" Target="../media/image10.png" Type="http://schemas.openxmlformats.org/officeDocument/2006/relationships/image"/></Relationships>
</file>

<file path=ppt/slides/slide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2"/>
            <a:stretch>
              <a:fillRect l="0" t="-9959" r="0" b="-9959"/>
            </a:stretch>
          </a:blipFill>
        </p:spPr>
      </p:sp>
      <p:sp>
        <p:nvSpPr>
          <p:cNvPr name="Freeform 3" id="3"/>
          <p:cNvSpPr/>
          <p:nvPr/>
        </p:nvSpPr>
        <p:spPr>
          <a:xfrm flipH="true" flipV="false" rot="-4594886">
            <a:off x="-250896" y="3099278"/>
            <a:ext cx="4869194" cy="8025723"/>
          </a:xfrm>
          <a:custGeom>
            <a:avLst/>
            <a:gdLst/>
            <a:ahLst/>
            <a:cxnLst/>
            <a:rect r="r" b="b" t="t" l="l"/>
            <a:pathLst>
              <a:path h="8025723" w="4869194">
                <a:moveTo>
                  <a:pt x="4869194" y="0"/>
                </a:moveTo>
                <a:lnTo>
                  <a:pt x="0" y="0"/>
                </a:lnTo>
                <a:lnTo>
                  <a:pt x="0" y="8025723"/>
                </a:lnTo>
                <a:lnTo>
                  <a:pt x="4869194" y="8025723"/>
                </a:lnTo>
                <a:lnTo>
                  <a:pt x="4869194" y="0"/>
                </a:lnTo>
                <a:close/>
              </a:path>
            </a:pathLst>
          </a:custGeom>
          <a:blipFill>
            <a:blip r:embed="rId3"/>
            <a:stretch>
              <a:fillRect l="0" t="0" r="0" b="0"/>
            </a:stretch>
          </a:blipFill>
        </p:spPr>
      </p:sp>
      <p:sp>
        <p:nvSpPr>
          <p:cNvPr name="Freeform 4" id="4"/>
          <p:cNvSpPr/>
          <p:nvPr/>
        </p:nvSpPr>
        <p:spPr>
          <a:xfrm flipH="false" flipV="false" rot="0">
            <a:off x="-1353395" y="5556465"/>
            <a:ext cx="20994790" cy="4855045"/>
          </a:xfrm>
          <a:custGeom>
            <a:avLst/>
            <a:gdLst/>
            <a:ahLst/>
            <a:cxnLst/>
            <a:rect r="r" b="b" t="t" l="l"/>
            <a:pathLst>
              <a:path h="4855045" w="20994790">
                <a:moveTo>
                  <a:pt x="0" y="0"/>
                </a:moveTo>
                <a:lnTo>
                  <a:pt x="20994790" y="0"/>
                </a:lnTo>
                <a:lnTo>
                  <a:pt x="20994790" y="4855045"/>
                </a:lnTo>
                <a:lnTo>
                  <a:pt x="0" y="4855045"/>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Freeform 5" id="5"/>
          <p:cNvSpPr/>
          <p:nvPr/>
        </p:nvSpPr>
        <p:spPr>
          <a:xfrm flipH="false" flipV="false" rot="0">
            <a:off x="-1030987" y="-1645780"/>
            <a:ext cx="6429375" cy="6172200"/>
          </a:xfrm>
          <a:custGeom>
            <a:avLst/>
            <a:gdLst/>
            <a:ahLst/>
            <a:cxnLst/>
            <a:rect r="r" b="b" t="t" l="l"/>
            <a:pathLst>
              <a:path h="6172200" w="6429375">
                <a:moveTo>
                  <a:pt x="0" y="0"/>
                </a:moveTo>
                <a:lnTo>
                  <a:pt x="6429375" y="0"/>
                </a:lnTo>
                <a:lnTo>
                  <a:pt x="6429375" y="6172200"/>
                </a:lnTo>
                <a:lnTo>
                  <a:pt x="0" y="6172200"/>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Freeform 6" id="6"/>
          <p:cNvSpPr/>
          <p:nvPr/>
        </p:nvSpPr>
        <p:spPr>
          <a:xfrm flipH="false" flipV="false" rot="0">
            <a:off x="13212020" y="5333612"/>
            <a:ext cx="6429375" cy="6172200"/>
          </a:xfrm>
          <a:custGeom>
            <a:avLst/>
            <a:gdLst/>
            <a:ahLst/>
            <a:cxnLst/>
            <a:rect r="r" b="b" t="t" l="l"/>
            <a:pathLst>
              <a:path h="6172200" w="6429375">
                <a:moveTo>
                  <a:pt x="0" y="0"/>
                </a:moveTo>
                <a:lnTo>
                  <a:pt x="6429375" y="0"/>
                </a:lnTo>
                <a:lnTo>
                  <a:pt x="6429375" y="6172200"/>
                </a:lnTo>
                <a:lnTo>
                  <a:pt x="0" y="6172200"/>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Freeform 7" id="7"/>
          <p:cNvSpPr/>
          <p:nvPr/>
        </p:nvSpPr>
        <p:spPr>
          <a:xfrm flipH="true" flipV="false" rot="-5400000">
            <a:off x="12630585" y="-4626260"/>
            <a:ext cx="4992887" cy="8229600"/>
          </a:xfrm>
          <a:custGeom>
            <a:avLst/>
            <a:gdLst/>
            <a:ahLst/>
            <a:cxnLst/>
            <a:rect r="r" b="b" t="t" l="l"/>
            <a:pathLst>
              <a:path h="8229600" w="4992887">
                <a:moveTo>
                  <a:pt x="4992887" y="0"/>
                </a:moveTo>
                <a:lnTo>
                  <a:pt x="0" y="0"/>
                </a:lnTo>
                <a:lnTo>
                  <a:pt x="0" y="8229600"/>
                </a:lnTo>
                <a:lnTo>
                  <a:pt x="4992887" y="8229600"/>
                </a:lnTo>
                <a:lnTo>
                  <a:pt x="4992887" y="0"/>
                </a:lnTo>
                <a:close/>
              </a:path>
            </a:pathLst>
          </a:custGeom>
          <a:blipFill>
            <a:blip r:embed="rId3"/>
            <a:stretch>
              <a:fillRect l="0" t="0" r="0" b="0"/>
            </a:stretch>
          </a:blipFill>
        </p:spPr>
      </p:sp>
      <p:sp>
        <p:nvSpPr>
          <p:cNvPr name="Freeform 8" id="8"/>
          <p:cNvSpPr/>
          <p:nvPr/>
        </p:nvSpPr>
        <p:spPr>
          <a:xfrm flipH="false" flipV="false" rot="0">
            <a:off x="14264963" y="1028700"/>
            <a:ext cx="5369174" cy="507834"/>
          </a:xfrm>
          <a:custGeom>
            <a:avLst/>
            <a:gdLst/>
            <a:ahLst/>
            <a:cxnLst/>
            <a:rect r="r" b="b" t="t" l="l"/>
            <a:pathLst>
              <a:path h="507834" w="5369174">
                <a:moveTo>
                  <a:pt x="0" y="0"/>
                </a:moveTo>
                <a:lnTo>
                  <a:pt x="5369174" y="0"/>
                </a:lnTo>
                <a:lnTo>
                  <a:pt x="5369174" y="507834"/>
                </a:lnTo>
                <a:lnTo>
                  <a:pt x="0" y="507834"/>
                </a:lnTo>
                <a:lnTo>
                  <a:pt x="0" y="0"/>
                </a:lnTo>
                <a:close/>
              </a:path>
            </a:pathLst>
          </a:custGeom>
          <a:blipFill>
            <a:blip r:embed="rId8">
              <a:extLst>
                <a:ext uri="{96DAC541-7B7A-43D3-8B79-37D633B846F1}">
                  <asvg:svgBlip xmlns:asvg="http://schemas.microsoft.com/office/drawing/2016/SVG/main" r:embed="rId9"/>
                </a:ext>
              </a:extLst>
            </a:blip>
            <a:stretch>
              <a:fillRect l="0" t="0" r="0" b="0"/>
            </a:stretch>
          </a:blipFill>
        </p:spPr>
      </p:sp>
      <p:sp>
        <p:nvSpPr>
          <p:cNvPr name="Freeform 9" id="9"/>
          <p:cNvSpPr/>
          <p:nvPr/>
        </p:nvSpPr>
        <p:spPr>
          <a:xfrm flipH="false" flipV="false" rot="0">
            <a:off x="11904641" y="-583109"/>
            <a:ext cx="7729496" cy="11453218"/>
          </a:xfrm>
          <a:custGeom>
            <a:avLst/>
            <a:gdLst/>
            <a:ahLst/>
            <a:cxnLst/>
            <a:rect r="r" b="b" t="t" l="l"/>
            <a:pathLst>
              <a:path h="11453218" w="7729496">
                <a:moveTo>
                  <a:pt x="0" y="0"/>
                </a:moveTo>
                <a:lnTo>
                  <a:pt x="7729496" y="0"/>
                </a:lnTo>
                <a:lnTo>
                  <a:pt x="7729496" y="11453218"/>
                </a:lnTo>
                <a:lnTo>
                  <a:pt x="0" y="11453218"/>
                </a:lnTo>
                <a:lnTo>
                  <a:pt x="0" y="0"/>
                </a:lnTo>
                <a:close/>
              </a:path>
            </a:pathLst>
          </a:custGeom>
          <a:blipFill>
            <a:blip r:embed="rId10"/>
            <a:stretch>
              <a:fillRect l="-122263" t="0" r="0" b="0"/>
            </a:stretch>
          </a:blipFill>
        </p:spPr>
      </p:sp>
      <p:sp>
        <p:nvSpPr>
          <p:cNvPr name="Freeform 10" id="10"/>
          <p:cNvSpPr/>
          <p:nvPr/>
        </p:nvSpPr>
        <p:spPr>
          <a:xfrm flipH="false" flipV="false" rot="0">
            <a:off x="-3757338" y="-1883504"/>
            <a:ext cx="10867686" cy="12614685"/>
          </a:xfrm>
          <a:custGeom>
            <a:avLst/>
            <a:gdLst/>
            <a:ahLst/>
            <a:cxnLst/>
            <a:rect r="r" b="b" t="t" l="l"/>
            <a:pathLst>
              <a:path h="12614685" w="10867686">
                <a:moveTo>
                  <a:pt x="0" y="0"/>
                </a:moveTo>
                <a:lnTo>
                  <a:pt x="10867685" y="0"/>
                </a:lnTo>
                <a:lnTo>
                  <a:pt x="10867685" y="12614685"/>
                </a:lnTo>
                <a:lnTo>
                  <a:pt x="0" y="12614685"/>
                </a:lnTo>
                <a:lnTo>
                  <a:pt x="0" y="0"/>
                </a:lnTo>
                <a:close/>
              </a:path>
            </a:pathLst>
          </a:custGeom>
          <a:blipFill>
            <a:blip r:embed="rId10"/>
            <a:stretch>
              <a:fillRect l="0" t="0" r="-74112" b="0"/>
            </a:stretch>
          </a:blipFill>
        </p:spPr>
      </p:sp>
      <p:sp>
        <p:nvSpPr>
          <p:cNvPr name="TextBox 11" id="11"/>
          <p:cNvSpPr txBox="true"/>
          <p:nvPr/>
        </p:nvSpPr>
        <p:spPr>
          <a:xfrm rot="0">
            <a:off x="2198197" y="3376680"/>
            <a:ext cx="13891606" cy="4320859"/>
          </a:xfrm>
          <a:prstGeom prst="rect">
            <a:avLst/>
          </a:prstGeom>
        </p:spPr>
        <p:txBody>
          <a:bodyPr anchor="t" rtlCol="false" tIns="0" lIns="0" bIns="0" rIns="0">
            <a:spAutoFit/>
          </a:bodyPr>
          <a:lstStyle/>
          <a:p>
            <a:pPr algn="ctr">
              <a:lnSpc>
                <a:spcPts val="16285"/>
              </a:lnSpc>
            </a:pPr>
            <a:r>
              <a:rPr lang="en-US" sz="18298">
                <a:solidFill>
                  <a:srgbClr val="FF6D32"/>
                </a:solidFill>
                <a:latin typeface="Sprite Graffiti"/>
                <a:ea typeface="Sprite Graffiti"/>
                <a:cs typeface="Sprite Graffiti"/>
                <a:sym typeface="Sprite Graffiti"/>
              </a:rPr>
              <a:t>Choose your</a:t>
            </a:r>
          </a:p>
          <a:p>
            <a:pPr algn="ctr">
              <a:lnSpc>
                <a:spcPts val="16285"/>
              </a:lnSpc>
            </a:pPr>
            <a:r>
              <a:rPr lang="en-US" sz="18298">
                <a:solidFill>
                  <a:srgbClr val="FF6D32"/>
                </a:solidFill>
                <a:latin typeface="Sprite Graffiti"/>
                <a:ea typeface="Sprite Graffiti"/>
                <a:cs typeface="Sprite Graffiti"/>
                <a:sym typeface="Sprite Graffiti"/>
              </a:rPr>
              <a:t>fire</a:t>
            </a:r>
          </a:p>
        </p:txBody>
      </p:sp>
      <p:sp>
        <p:nvSpPr>
          <p:cNvPr name="Freeform 12" id="12"/>
          <p:cNvSpPr/>
          <p:nvPr/>
        </p:nvSpPr>
        <p:spPr>
          <a:xfrm flipH="false" flipV="false" rot="0">
            <a:off x="378809" y="7691608"/>
            <a:ext cx="2595392" cy="2595392"/>
          </a:xfrm>
          <a:custGeom>
            <a:avLst/>
            <a:gdLst/>
            <a:ahLst/>
            <a:cxnLst/>
            <a:rect r="r" b="b" t="t" l="l"/>
            <a:pathLst>
              <a:path h="2595392" w="2595392">
                <a:moveTo>
                  <a:pt x="0" y="0"/>
                </a:moveTo>
                <a:lnTo>
                  <a:pt x="2595391" y="0"/>
                </a:lnTo>
                <a:lnTo>
                  <a:pt x="2595391" y="2595392"/>
                </a:lnTo>
                <a:lnTo>
                  <a:pt x="0" y="2595392"/>
                </a:lnTo>
                <a:lnTo>
                  <a:pt x="0" y="0"/>
                </a:lnTo>
                <a:close/>
              </a:path>
            </a:pathLst>
          </a:custGeom>
          <a:blipFill>
            <a:blip r:embed="rId11"/>
            <a:stretch>
              <a:fillRect l="0" t="0" r="0" b="0"/>
            </a:stretch>
          </a:blipFill>
        </p:spPr>
      </p:sp>
      <p:sp>
        <p:nvSpPr>
          <p:cNvPr name="TextBox 13" id="13"/>
          <p:cNvSpPr txBox="true"/>
          <p:nvPr/>
        </p:nvSpPr>
        <p:spPr>
          <a:xfrm rot="0">
            <a:off x="898964" y="2527843"/>
            <a:ext cx="16490072" cy="811824"/>
          </a:xfrm>
          <a:prstGeom prst="rect">
            <a:avLst/>
          </a:prstGeom>
        </p:spPr>
        <p:txBody>
          <a:bodyPr anchor="t" rtlCol="false" tIns="0" lIns="0" bIns="0" rIns="0">
            <a:spAutoFit/>
          </a:bodyPr>
          <a:lstStyle/>
          <a:p>
            <a:pPr algn="ctr">
              <a:lnSpc>
                <a:spcPts val="5826"/>
              </a:lnSpc>
            </a:pPr>
            <a:r>
              <a:rPr lang="en-US" sz="6546">
                <a:solidFill>
                  <a:srgbClr val="DFB787"/>
                </a:solidFill>
                <a:latin typeface="Porcelain"/>
                <a:ea typeface="Porcelain"/>
                <a:cs typeface="Porcelain"/>
                <a:sym typeface="Porcelain"/>
              </a:rPr>
              <a:t>Who Are You Standing Around?</a:t>
            </a:r>
          </a:p>
        </p:txBody>
      </p:sp>
      <p:sp>
        <p:nvSpPr>
          <p:cNvPr name="TextBox 14" id="14"/>
          <p:cNvSpPr txBox="true"/>
          <p:nvPr/>
        </p:nvSpPr>
        <p:spPr>
          <a:xfrm rot="0">
            <a:off x="9144000" y="9391650"/>
            <a:ext cx="11966057" cy="587077"/>
          </a:xfrm>
          <a:prstGeom prst="rect">
            <a:avLst/>
          </a:prstGeom>
        </p:spPr>
        <p:txBody>
          <a:bodyPr anchor="t" rtlCol="false" tIns="0" lIns="0" bIns="0" rIns="0">
            <a:spAutoFit/>
          </a:bodyPr>
          <a:lstStyle/>
          <a:p>
            <a:pPr algn="ctr">
              <a:lnSpc>
                <a:spcPts val="4227"/>
              </a:lnSpc>
            </a:pPr>
            <a:r>
              <a:rPr lang="en-US" sz="4750">
                <a:solidFill>
                  <a:srgbClr val="DFB787"/>
                </a:solidFill>
                <a:latin typeface="Porcelain"/>
                <a:ea typeface="Porcelain"/>
                <a:cs typeface="Porcelain"/>
                <a:sym typeface="Porcelain"/>
              </a:rPr>
              <a:t>Pastor Chelsea Baker</a:t>
            </a:r>
          </a:p>
        </p:txBody>
      </p:sp>
    </p:spTree>
  </p:cSld>
  <p:clrMapOvr>
    <a:masterClrMapping/>
  </p:clrMapOvr>
</p:sld>
</file>

<file path=ppt/slides/slide10.xml><?xml version="1.0" encoding="utf-8"?>
<p:sld xmlns:p="http://schemas.openxmlformats.org/presentationml/2006/main" xmlns:a="http://schemas.openxmlformats.org/drawingml/2006/main" xmlns:r="http://schemas.openxmlformats.org/officeDocument/2006/relationships">
  <p:cSld>
    <p:bg>
      <p:bgPr>
        <a:solidFill>
          <a:srgbClr val="B43E0E"/>
        </a:solidFill>
      </p:bgPr>
    </p:bg>
    <p:spTree>
      <p:nvGrpSpPr>
        <p:cNvPr id="1" name=""/>
        <p:cNvGrpSpPr/>
        <p:nvPr/>
      </p:nvGrpSpPr>
      <p:grpSpPr>
        <a:xfrm>
          <a:off x="0" y="0"/>
          <a:ext cx="0" cy="0"/>
          <a:chOff x="0" y="0"/>
          <a:chExt cx="0" cy="0"/>
        </a:xfrm>
      </p:grpSpPr>
      <p:sp>
        <p:nvSpPr>
          <p:cNvPr name="Freeform 2" id="2"/>
          <p:cNvSpPr/>
          <p:nvPr/>
        </p:nvSpPr>
        <p:spPr>
          <a:xfrm flipH="false" flipV="false" rot="0">
            <a:off x="0" y="0"/>
            <a:ext cx="18288000" cy="11327219"/>
          </a:xfrm>
          <a:custGeom>
            <a:avLst/>
            <a:gdLst/>
            <a:ahLst/>
            <a:cxnLst/>
            <a:rect r="r" b="b" t="t" l="l"/>
            <a:pathLst>
              <a:path h="11327219" w="18288000">
                <a:moveTo>
                  <a:pt x="0" y="0"/>
                </a:moveTo>
                <a:lnTo>
                  <a:pt x="18288000" y="0"/>
                </a:lnTo>
                <a:lnTo>
                  <a:pt x="18288000" y="11327219"/>
                </a:lnTo>
                <a:lnTo>
                  <a:pt x="0" y="11327219"/>
                </a:lnTo>
                <a:lnTo>
                  <a:pt x="0" y="0"/>
                </a:lnTo>
                <a:close/>
              </a:path>
            </a:pathLst>
          </a:custGeom>
          <a:blipFill>
            <a:blip r:embed="rId2"/>
            <a:stretch>
              <a:fillRect l="0" t="0" r="0" b="0"/>
            </a:stretch>
          </a:blipFill>
        </p:spPr>
      </p:sp>
      <p:sp>
        <p:nvSpPr>
          <p:cNvPr name="Freeform 3" id="3"/>
          <p:cNvSpPr/>
          <p:nvPr/>
        </p:nvSpPr>
        <p:spPr>
          <a:xfrm flipH="false" flipV="false" rot="0">
            <a:off x="378809" y="7691608"/>
            <a:ext cx="2595392" cy="2595392"/>
          </a:xfrm>
          <a:custGeom>
            <a:avLst/>
            <a:gdLst/>
            <a:ahLst/>
            <a:cxnLst/>
            <a:rect r="r" b="b" t="t" l="l"/>
            <a:pathLst>
              <a:path h="2595392" w="2595392">
                <a:moveTo>
                  <a:pt x="0" y="0"/>
                </a:moveTo>
                <a:lnTo>
                  <a:pt x="2595391" y="0"/>
                </a:lnTo>
                <a:lnTo>
                  <a:pt x="2595391" y="2595392"/>
                </a:lnTo>
                <a:lnTo>
                  <a:pt x="0" y="2595392"/>
                </a:lnTo>
                <a:lnTo>
                  <a:pt x="0" y="0"/>
                </a:lnTo>
                <a:close/>
              </a:path>
            </a:pathLst>
          </a:custGeom>
          <a:blipFill>
            <a:blip r:embed="rId3"/>
            <a:stretch>
              <a:fillRect l="0" t="0" r="0" b="0"/>
            </a:stretch>
          </a:blipFill>
        </p:spPr>
      </p:sp>
    </p:spTree>
  </p:cSld>
  <p:clrMapOvr>
    <a:masterClrMapping/>
  </p:clrMapOvr>
</p:sld>
</file>

<file path=ppt/slides/slide11.xml><?xml version="1.0" encoding="utf-8"?>
<p:sld xmlns:p="http://schemas.openxmlformats.org/presentationml/2006/main" xmlns:a="http://schemas.openxmlformats.org/drawingml/2006/main" xmlns:r="http://schemas.openxmlformats.org/officeDocument/2006/relationships">
  <p:cSld>
    <p:bg>
      <p:bgPr>
        <a:solidFill>
          <a:srgbClr val="B43E0E"/>
        </a:solidFill>
      </p:bgPr>
    </p:bg>
    <p:spTree>
      <p:nvGrpSpPr>
        <p:cNvPr id="1" name=""/>
        <p:cNvGrpSpPr/>
        <p:nvPr/>
      </p:nvGrpSpPr>
      <p:grpSpPr>
        <a:xfrm>
          <a:off x="0" y="0"/>
          <a:ext cx="0" cy="0"/>
          <a:chOff x="0" y="0"/>
          <a:chExt cx="0" cy="0"/>
        </a:xfrm>
      </p:grpSpPr>
      <p:sp>
        <p:nvSpPr>
          <p:cNvPr name="Freeform 2" id="2"/>
          <p:cNvSpPr/>
          <p:nvPr/>
        </p:nvSpPr>
        <p:spPr>
          <a:xfrm flipH="false" flipV="false" rot="0">
            <a:off x="0" y="0"/>
            <a:ext cx="18288000" cy="11624930"/>
          </a:xfrm>
          <a:custGeom>
            <a:avLst/>
            <a:gdLst/>
            <a:ahLst/>
            <a:cxnLst/>
            <a:rect r="r" b="b" t="t" l="l"/>
            <a:pathLst>
              <a:path h="11624930" w="18288000">
                <a:moveTo>
                  <a:pt x="0" y="0"/>
                </a:moveTo>
                <a:lnTo>
                  <a:pt x="18288000" y="0"/>
                </a:lnTo>
                <a:lnTo>
                  <a:pt x="18288000" y="11624930"/>
                </a:lnTo>
                <a:lnTo>
                  <a:pt x="0" y="11624930"/>
                </a:lnTo>
                <a:lnTo>
                  <a:pt x="0" y="0"/>
                </a:lnTo>
                <a:close/>
              </a:path>
            </a:pathLst>
          </a:custGeom>
          <a:blipFill>
            <a:blip r:embed="rId2"/>
            <a:stretch>
              <a:fillRect l="0" t="0" r="0" b="0"/>
            </a:stretch>
          </a:blipFill>
        </p:spPr>
      </p:sp>
      <p:sp>
        <p:nvSpPr>
          <p:cNvPr name="Freeform 3" id="3"/>
          <p:cNvSpPr/>
          <p:nvPr/>
        </p:nvSpPr>
        <p:spPr>
          <a:xfrm flipH="false" flipV="false" rot="0">
            <a:off x="378809" y="7691608"/>
            <a:ext cx="2595392" cy="2595392"/>
          </a:xfrm>
          <a:custGeom>
            <a:avLst/>
            <a:gdLst/>
            <a:ahLst/>
            <a:cxnLst/>
            <a:rect r="r" b="b" t="t" l="l"/>
            <a:pathLst>
              <a:path h="2595392" w="2595392">
                <a:moveTo>
                  <a:pt x="0" y="0"/>
                </a:moveTo>
                <a:lnTo>
                  <a:pt x="2595391" y="0"/>
                </a:lnTo>
                <a:lnTo>
                  <a:pt x="2595391" y="2595392"/>
                </a:lnTo>
                <a:lnTo>
                  <a:pt x="0" y="2595392"/>
                </a:lnTo>
                <a:lnTo>
                  <a:pt x="0" y="0"/>
                </a:lnTo>
                <a:close/>
              </a:path>
            </a:pathLst>
          </a:custGeom>
          <a:blipFill>
            <a:blip r:embed="rId3"/>
            <a:stretch>
              <a:fillRect l="0" t="0" r="0" b="0"/>
            </a:stretch>
          </a:blipFill>
        </p:spPr>
      </p:sp>
    </p:spTree>
  </p:cSld>
  <p:clrMapOvr>
    <a:masterClrMapping/>
  </p:clrMapOvr>
</p:sld>
</file>

<file path=ppt/slides/slide12.xml><?xml version="1.0" encoding="utf-8"?>
<p:sld xmlns:p="http://schemas.openxmlformats.org/presentationml/2006/main" xmlns:a="http://schemas.openxmlformats.org/drawingml/2006/main" xmlns:r="http://schemas.openxmlformats.org/officeDocument/2006/relationships">
  <p:cSld>
    <p:bg>
      <p:bgPr>
        <a:solidFill>
          <a:srgbClr val="B43E0E"/>
        </a:solidFill>
      </p:bgPr>
    </p:bg>
    <p:spTree>
      <p:nvGrpSpPr>
        <p:cNvPr id="1" name=""/>
        <p:cNvGrpSpPr/>
        <p:nvPr/>
      </p:nvGrpSpPr>
      <p:grpSpPr>
        <a:xfrm>
          <a:off x="0" y="0"/>
          <a:ext cx="0" cy="0"/>
          <a:chOff x="0" y="0"/>
          <a:chExt cx="0" cy="0"/>
        </a:xfrm>
      </p:grpSpPr>
      <p:sp>
        <p:nvSpPr>
          <p:cNvPr name="Freeform 2" id="2"/>
          <p:cNvSpPr/>
          <p:nvPr/>
        </p:nvSpPr>
        <p:spPr>
          <a:xfrm flipH="false" flipV="false" rot="0">
            <a:off x="0" y="0"/>
            <a:ext cx="18854057" cy="10732207"/>
          </a:xfrm>
          <a:custGeom>
            <a:avLst/>
            <a:gdLst/>
            <a:ahLst/>
            <a:cxnLst/>
            <a:rect r="r" b="b" t="t" l="l"/>
            <a:pathLst>
              <a:path h="10732207" w="18854057">
                <a:moveTo>
                  <a:pt x="0" y="0"/>
                </a:moveTo>
                <a:lnTo>
                  <a:pt x="18854057" y="0"/>
                </a:lnTo>
                <a:lnTo>
                  <a:pt x="18854057" y="10732207"/>
                </a:lnTo>
                <a:lnTo>
                  <a:pt x="0" y="10732207"/>
                </a:lnTo>
                <a:lnTo>
                  <a:pt x="0" y="0"/>
                </a:lnTo>
                <a:close/>
              </a:path>
            </a:pathLst>
          </a:custGeom>
          <a:blipFill>
            <a:blip r:embed="rId2"/>
            <a:stretch>
              <a:fillRect l="0" t="-6107" r="0" b="-6107"/>
            </a:stretch>
          </a:blipFill>
        </p:spPr>
      </p:sp>
      <p:sp>
        <p:nvSpPr>
          <p:cNvPr name="Freeform 3" id="3"/>
          <p:cNvSpPr/>
          <p:nvPr/>
        </p:nvSpPr>
        <p:spPr>
          <a:xfrm flipH="false" flipV="false" rot="0">
            <a:off x="378809" y="7691608"/>
            <a:ext cx="2595392" cy="2595392"/>
          </a:xfrm>
          <a:custGeom>
            <a:avLst/>
            <a:gdLst/>
            <a:ahLst/>
            <a:cxnLst/>
            <a:rect r="r" b="b" t="t" l="l"/>
            <a:pathLst>
              <a:path h="2595392" w="2595392">
                <a:moveTo>
                  <a:pt x="0" y="0"/>
                </a:moveTo>
                <a:lnTo>
                  <a:pt x="2595391" y="0"/>
                </a:lnTo>
                <a:lnTo>
                  <a:pt x="2595391" y="2595392"/>
                </a:lnTo>
                <a:lnTo>
                  <a:pt x="0" y="2595392"/>
                </a:lnTo>
                <a:lnTo>
                  <a:pt x="0" y="0"/>
                </a:lnTo>
                <a:close/>
              </a:path>
            </a:pathLst>
          </a:custGeom>
          <a:blipFill>
            <a:blip r:embed="rId3"/>
            <a:stretch>
              <a:fillRect l="0" t="0" r="0" b="0"/>
            </a:stretch>
          </a:blipFill>
        </p:spPr>
      </p:sp>
      <p:sp>
        <p:nvSpPr>
          <p:cNvPr name="TextBox 4" id="4"/>
          <p:cNvSpPr txBox="true"/>
          <p:nvPr/>
        </p:nvSpPr>
        <p:spPr>
          <a:xfrm rot="0">
            <a:off x="2897618" y="2213103"/>
            <a:ext cx="11228973" cy="4437582"/>
          </a:xfrm>
          <a:prstGeom prst="rect">
            <a:avLst/>
          </a:prstGeom>
        </p:spPr>
        <p:txBody>
          <a:bodyPr anchor="t" rtlCol="false" tIns="0" lIns="0" bIns="0" rIns="0">
            <a:spAutoFit/>
          </a:bodyPr>
          <a:lstStyle/>
          <a:p>
            <a:pPr algn="l">
              <a:lnSpc>
                <a:spcPts val="4374"/>
              </a:lnSpc>
            </a:pPr>
            <a:r>
              <a:rPr lang="en-US" sz="4914">
                <a:solidFill>
                  <a:srgbClr val="FFFFFF"/>
                </a:solidFill>
                <a:latin typeface="Porcelain"/>
                <a:ea typeface="Porcelain"/>
                <a:cs typeface="Porcelain"/>
                <a:sym typeface="Porcelain"/>
              </a:rPr>
              <a:t>“When they landed, they saw a fire of burning coals there with fish on it, and some bread. Jesus said to them, “Bring some of the fish you have just caught.” So Simon Peter climbed back into the boat and dragged the net ashore. It was full of large fish, 153, but even with so many the net was not torn. Jesus said to them, “Come and have breakfast.” None of the disciples dared ask him, “Who are you?” They knew it was the Lord.”</a:t>
            </a:r>
          </a:p>
          <a:p>
            <a:pPr algn="l">
              <a:lnSpc>
                <a:spcPts val="4374"/>
              </a:lnSpc>
            </a:pPr>
            <a:r>
              <a:rPr lang="en-US" sz="4914">
                <a:solidFill>
                  <a:srgbClr val="FFFFFF"/>
                </a:solidFill>
                <a:latin typeface="Porcelain"/>
                <a:ea typeface="Porcelain"/>
                <a:cs typeface="Porcelain"/>
                <a:sym typeface="Porcelain"/>
              </a:rPr>
              <a:t>‭‭</a:t>
            </a:r>
          </a:p>
        </p:txBody>
      </p:sp>
      <p:sp>
        <p:nvSpPr>
          <p:cNvPr name="TextBox 5" id="5"/>
          <p:cNvSpPr txBox="true"/>
          <p:nvPr/>
        </p:nvSpPr>
        <p:spPr>
          <a:xfrm rot="-1538623">
            <a:off x="8858388" y="5070260"/>
            <a:ext cx="10264230" cy="3186665"/>
          </a:xfrm>
          <a:prstGeom prst="rect">
            <a:avLst/>
          </a:prstGeom>
        </p:spPr>
        <p:txBody>
          <a:bodyPr anchor="t" rtlCol="false" tIns="0" lIns="0" bIns="0" rIns="0">
            <a:spAutoFit/>
          </a:bodyPr>
          <a:lstStyle/>
          <a:p>
            <a:pPr algn="ctr">
              <a:lnSpc>
                <a:spcPts val="12033"/>
              </a:lnSpc>
            </a:pPr>
            <a:r>
              <a:rPr lang="en-US" sz="13520">
                <a:solidFill>
                  <a:srgbClr val="FF6D32"/>
                </a:solidFill>
                <a:latin typeface="Sprite Graffiti"/>
                <a:ea typeface="Sprite Graffiti"/>
                <a:cs typeface="Sprite Graffiti"/>
                <a:sym typeface="Sprite Graffiti"/>
              </a:rPr>
              <a:t>“Come&amp; have breakfast” </a:t>
            </a:r>
          </a:p>
        </p:txBody>
      </p:sp>
      <p:sp>
        <p:nvSpPr>
          <p:cNvPr name="TextBox 6" id="6"/>
          <p:cNvSpPr txBox="true"/>
          <p:nvPr/>
        </p:nvSpPr>
        <p:spPr>
          <a:xfrm rot="-67432">
            <a:off x="4246596" y="761451"/>
            <a:ext cx="7531840" cy="1235030"/>
          </a:xfrm>
          <a:prstGeom prst="rect">
            <a:avLst/>
          </a:prstGeom>
        </p:spPr>
        <p:txBody>
          <a:bodyPr anchor="t" rtlCol="false" tIns="0" lIns="0" bIns="0" rIns="0">
            <a:spAutoFit/>
          </a:bodyPr>
          <a:lstStyle/>
          <a:p>
            <a:pPr algn="ctr">
              <a:lnSpc>
                <a:spcPts val="8829"/>
              </a:lnSpc>
            </a:pPr>
            <a:r>
              <a:rPr lang="en-US" sz="9921">
                <a:solidFill>
                  <a:srgbClr val="FF6D32"/>
                </a:solidFill>
                <a:latin typeface="Sprite Graffiti"/>
                <a:ea typeface="Sprite Graffiti"/>
                <a:cs typeface="Sprite Graffiti"/>
                <a:sym typeface="Sprite Graffiti"/>
              </a:rPr>
              <a:t>John 21:9-12</a:t>
            </a:r>
          </a:p>
        </p:txBody>
      </p:sp>
    </p:spTree>
  </p:cSld>
  <p:clrMapOvr>
    <a:masterClrMapping/>
  </p:clrMapOvr>
</p:sld>
</file>

<file path=ppt/slides/slide13.xml><?xml version="1.0" encoding="utf-8"?>
<p:sld xmlns:p="http://schemas.openxmlformats.org/presentationml/2006/main" xmlns:a="http://schemas.openxmlformats.org/drawingml/2006/main" xmlns:r="http://schemas.openxmlformats.org/officeDocument/2006/relationships">
  <p:cSld>
    <p:bg>
      <p:bgPr>
        <a:solidFill>
          <a:srgbClr val="B43E0E"/>
        </a:solidFill>
      </p:bgPr>
    </p:bg>
    <p:spTree>
      <p:nvGrpSpPr>
        <p:cNvPr id="1" name=""/>
        <p:cNvGrpSpPr/>
        <p:nvPr/>
      </p:nvGrpSpPr>
      <p:grpSpPr>
        <a:xfrm>
          <a:off x="0" y="0"/>
          <a:ext cx="0" cy="0"/>
          <a:chOff x="0" y="0"/>
          <a:chExt cx="0" cy="0"/>
        </a:xfrm>
      </p:grpSpPr>
      <p:sp>
        <p:nvSpPr>
          <p:cNvPr name="Freeform 2" id="2"/>
          <p:cNvSpPr/>
          <p:nvPr/>
        </p:nvSpPr>
        <p:spPr>
          <a:xfrm flipH="false" flipV="false" rot="0">
            <a:off x="0" y="0"/>
            <a:ext cx="18854057" cy="10732207"/>
          </a:xfrm>
          <a:custGeom>
            <a:avLst/>
            <a:gdLst/>
            <a:ahLst/>
            <a:cxnLst/>
            <a:rect r="r" b="b" t="t" l="l"/>
            <a:pathLst>
              <a:path h="10732207" w="18854057">
                <a:moveTo>
                  <a:pt x="0" y="0"/>
                </a:moveTo>
                <a:lnTo>
                  <a:pt x="18854057" y="0"/>
                </a:lnTo>
                <a:lnTo>
                  <a:pt x="18854057" y="10732207"/>
                </a:lnTo>
                <a:lnTo>
                  <a:pt x="0" y="10732207"/>
                </a:lnTo>
                <a:lnTo>
                  <a:pt x="0" y="0"/>
                </a:lnTo>
                <a:close/>
              </a:path>
            </a:pathLst>
          </a:custGeom>
          <a:blipFill>
            <a:blip r:embed="rId2"/>
            <a:stretch>
              <a:fillRect l="0" t="-6107" r="0" b="-6107"/>
            </a:stretch>
          </a:blipFill>
        </p:spPr>
      </p:sp>
      <p:sp>
        <p:nvSpPr>
          <p:cNvPr name="Freeform 3" id="3"/>
          <p:cNvSpPr/>
          <p:nvPr/>
        </p:nvSpPr>
        <p:spPr>
          <a:xfrm flipH="false" flipV="false" rot="0">
            <a:off x="378809" y="7691608"/>
            <a:ext cx="2595392" cy="2595392"/>
          </a:xfrm>
          <a:custGeom>
            <a:avLst/>
            <a:gdLst/>
            <a:ahLst/>
            <a:cxnLst/>
            <a:rect r="r" b="b" t="t" l="l"/>
            <a:pathLst>
              <a:path h="2595392" w="2595392">
                <a:moveTo>
                  <a:pt x="0" y="0"/>
                </a:moveTo>
                <a:lnTo>
                  <a:pt x="2595391" y="0"/>
                </a:lnTo>
                <a:lnTo>
                  <a:pt x="2595391" y="2595392"/>
                </a:lnTo>
                <a:lnTo>
                  <a:pt x="0" y="2595392"/>
                </a:lnTo>
                <a:lnTo>
                  <a:pt x="0" y="0"/>
                </a:lnTo>
                <a:close/>
              </a:path>
            </a:pathLst>
          </a:custGeom>
          <a:blipFill>
            <a:blip r:embed="rId3"/>
            <a:stretch>
              <a:fillRect l="0" t="0" r="0" b="0"/>
            </a:stretch>
          </a:blipFill>
        </p:spPr>
      </p:sp>
      <p:sp>
        <p:nvSpPr>
          <p:cNvPr name="TextBox 4" id="4"/>
          <p:cNvSpPr txBox="true"/>
          <p:nvPr/>
        </p:nvSpPr>
        <p:spPr>
          <a:xfrm rot="0">
            <a:off x="2974200" y="2396194"/>
            <a:ext cx="11228973" cy="6082694"/>
          </a:xfrm>
          <a:prstGeom prst="rect">
            <a:avLst/>
          </a:prstGeom>
        </p:spPr>
        <p:txBody>
          <a:bodyPr anchor="t" rtlCol="false" tIns="0" lIns="0" bIns="0" rIns="0">
            <a:spAutoFit/>
          </a:bodyPr>
          <a:lstStyle/>
          <a:p>
            <a:pPr algn="l">
              <a:lnSpc>
                <a:spcPts val="4374"/>
              </a:lnSpc>
            </a:pPr>
            <a:r>
              <a:rPr lang="en-US" sz="4914">
                <a:solidFill>
                  <a:srgbClr val="FFFFFF"/>
                </a:solidFill>
                <a:latin typeface="Porcelain"/>
                <a:ea typeface="Porcelain"/>
                <a:cs typeface="Porcelain"/>
                <a:sym typeface="Porcelain"/>
              </a:rPr>
              <a:t>“When they had finished eating, Jesus said to Simon Peter, “Simon son of John, do you love me more than these?” “Yes, Lord,” he said, “you know that I love you.” Jesus said, “Feed my lambs.” Again Jesus said, “Simon son of John, do you love me?” He answered, “Yes, Lord, you know that I love you.” Jesus said, “Take care of my sheep.” The third time he said to him, “Simon son of John, do you love me?” Peter was hurt because Jesus asked him the third time, “Do you love me?” He said, “Lord, you know all things; you know that I love you.” Jesus said, “Feed my sheep.”</a:t>
            </a:r>
          </a:p>
          <a:p>
            <a:pPr algn="l">
              <a:lnSpc>
                <a:spcPts val="4374"/>
              </a:lnSpc>
            </a:pPr>
            <a:r>
              <a:rPr lang="en-US" sz="4914">
                <a:solidFill>
                  <a:srgbClr val="FFFFFF"/>
                </a:solidFill>
                <a:latin typeface="Porcelain"/>
                <a:ea typeface="Porcelain"/>
                <a:cs typeface="Porcelain"/>
                <a:sym typeface="Porcelain"/>
              </a:rPr>
              <a:t>‭</a:t>
            </a:r>
          </a:p>
        </p:txBody>
      </p:sp>
      <p:sp>
        <p:nvSpPr>
          <p:cNvPr name="TextBox 5" id="5"/>
          <p:cNvSpPr txBox="true"/>
          <p:nvPr/>
        </p:nvSpPr>
        <p:spPr>
          <a:xfrm rot="-1538623">
            <a:off x="8077391" y="4038595"/>
            <a:ext cx="10264230" cy="4704245"/>
          </a:xfrm>
          <a:prstGeom prst="rect">
            <a:avLst/>
          </a:prstGeom>
        </p:spPr>
        <p:txBody>
          <a:bodyPr anchor="t" rtlCol="false" tIns="0" lIns="0" bIns="0" rIns="0">
            <a:spAutoFit/>
          </a:bodyPr>
          <a:lstStyle/>
          <a:p>
            <a:pPr algn="ctr">
              <a:lnSpc>
                <a:spcPts val="12033"/>
              </a:lnSpc>
            </a:pPr>
            <a:r>
              <a:rPr lang="en-US" sz="13520">
                <a:solidFill>
                  <a:srgbClr val="FF6D32"/>
                </a:solidFill>
                <a:latin typeface="Sprite Graffiti"/>
                <a:ea typeface="Sprite Graffiti"/>
                <a:cs typeface="Sprite Graffiti"/>
                <a:sym typeface="Sprite Graffiti"/>
              </a:rPr>
              <a:t>“ Lord,</a:t>
            </a:r>
          </a:p>
          <a:p>
            <a:pPr algn="ctr">
              <a:lnSpc>
                <a:spcPts val="12033"/>
              </a:lnSpc>
            </a:pPr>
            <a:r>
              <a:rPr lang="en-US" sz="13520">
                <a:solidFill>
                  <a:srgbClr val="FF6D32"/>
                </a:solidFill>
                <a:latin typeface="Sprite Graffiti"/>
                <a:ea typeface="Sprite Graffiti"/>
                <a:cs typeface="Sprite Graffiti"/>
                <a:sym typeface="Sprite Graffiti"/>
              </a:rPr>
              <a:t>you know </a:t>
            </a:r>
            <a:r>
              <a:rPr lang="en-US" sz="13520" u="sng">
                <a:solidFill>
                  <a:srgbClr val="FF6D32"/>
                </a:solidFill>
                <a:latin typeface="Sprite Graffiti"/>
                <a:ea typeface="Sprite Graffiti"/>
                <a:cs typeface="Sprite Graffiti"/>
                <a:sym typeface="Sprite Graffiti"/>
              </a:rPr>
              <a:t>all</a:t>
            </a:r>
            <a:r>
              <a:rPr lang="en-US" sz="13520">
                <a:solidFill>
                  <a:srgbClr val="FF6D32"/>
                </a:solidFill>
                <a:latin typeface="Sprite Graffiti"/>
                <a:ea typeface="Sprite Graffiti"/>
                <a:cs typeface="Sprite Graffiti"/>
                <a:sym typeface="Sprite Graffiti"/>
              </a:rPr>
              <a:t> Things” </a:t>
            </a:r>
          </a:p>
        </p:txBody>
      </p:sp>
      <p:sp>
        <p:nvSpPr>
          <p:cNvPr name="TextBox 6" id="6"/>
          <p:cNvSpPr txBox="true"/>
          <p:nvPr/>
        </p:nvSpPr>
        <p:spPr>
          <a:xfrm rot="-67432">
            <a:off x="4476345" y="1209152"/>
            <a:ext cx="7531840" cy="1235030"/>
          </a:xfrm>
          <a:prstGeom prst="rect">
            <a:avLst/>
          </a:prstGeom>
        </p:spPr>
        <p:txBody>
          <a:bodyPr anchor="t" rtlCol="false" tIns="0" lIns="0" bIns="0" rIns="0">
            <a:spAutoFit/>
          </a:bodyPr>
          <a:lstStyle/>
          <a:p>
            <a:pPr algn="ctr">
              <a:lnSpc>
                <a:spcPts val="8829"/>
              </a:lnSpc>
            </a:pPr>
            <a:r>
              <a:rPr lang="en-US" sz="9921">
                <a:solidFill>
                  <a:srgbClr val="FF6D32"/>
                </a:solidFill>
                <a:latin typeface="Sprite Graffiti"/>
                <a:ea typeface="Sprite Graffiti"/>
                <a:cs typeface="Sprite Graffiti"/>
                <a:sym typeface="Sprite Graffiti"/>
              </a:rPr>
              <a:t>John 21:15-17</a:t>
            </a:r>
          </a:p>
        </p:txBody>
      </p:sp>
    </p:spTree>
  </p:cSld>
  <p:clrMapOvr>
    <a:masterClrMapping/>
  </p:clrMapOvr>
</p:sld>
</file>

<file path=ppt/slides/slide14.xml><?xml version="1.0" encoding="utf-8"?>
<p:sld xmlns:p="http://schemas.openxmlformats.org/presentationml/2006/main" xmlns:a="http://schemas.openxmlformats.org/drawingml/2006/main" xmlns:r="http://schemas.openxmlformats.org/officeDocument/2006/relationships">
  <p:cSld>
    <p:bg>
      <p:bgPr>
        <a:solidFill>
          <a:srgbClr val="B43E0E"/>
        </a:solidFill>
      </p:bgPr>
    </p:bg>
    <p:spTree>
      <p:nvGrpSpPr>
        <p:cNvPr id="1" name=""/>
        <p:cNvGrpSpPr/>
        <p:nvPr/>
      </p:nvGrpSpPr>
      <p:grpSpPr>
        <a:xfrm>
          <a:off x="0" y="0"/>
          <a:ext cx="0" cy="0"/>
          <a:chOff x="0" y="0"/>
          <a:chExt cx="0" cy="0"/>
        </a:xfrm>
      </p:grpSpPr>
      <p:sp>
        <p:nvSpPr>
          <p:cNvPr name="Freeform 2" id="2"/>
          <p:cNvSpPr/>
          <p:nvPr/>
        </p:nvSpPr>
        <p:spPr>
          <a:xfrm flipH="false" flipV="false" rot="0">
            <a:off x="88083" y="11598"/>
            <a:ext cx="18199917" cy="11173902"/>
          </a:xfrm>
          <a:custGeom>
            <a:avLst/>
            <a:gdLst/>
            <a:ahLst/>
            <a:cxnLst/>
            <a:rect r="r" b="b" t="t" l="l"/>
            <a:pathLst>
              <a:path h="11173902" w="18199917">
                <a:moveTo>
                  <a:pt x="0" y="0"/>
                </a:moveTo>
                <a:lnTo>
                  <a:pt x="18199917" y="0"/>
                </a:lnTo>
                <a:lnTo>
                  <a:pt x="18199917" y="11173902"/>
                </a:lnTo>
                <a:lnTo>
                  <a:pt x="0" y="11173902"/>
                </a:lnTo>
                <a:lnTo>
                  <a:pt x="0" y="0"/>
                </a:lnTo>
                <a:close/>
              </a:path>
            </a:pathLst>
          </a:custGeom>
          <a:blipFill>
            <a:blip r:embed="rId2"/>
            <a:stretch>
              <a:fillRect l="0" t="0" r="0" b="0"/>
            </a:stretch>
          </a:blipFill>
        </p:spPr>
      </p:sp>
      <p:sp>
        <p:nvSpPr>
          <p:cNvPr name="Freeform 3" id="3"/>
          <p:cNvSpPr/>
          <p:nvPr/>
        </p:nvSpPr>
        <p:spPr>
          <a:xfrm flipH="false" flipV="false" rot="0">
            <a:off x="378809" y="7691608"/>
            <a:ext cx="2595392" cy="2595392"/>
          </a:xfrm>
          <a:custGeom>
            <a:avLst/>
            <a:gdLst/>
            <a:ahLst/>
            <a:cxnLst/>
            <a:rect r="r" b="b" t="t" l="l"/>
            <a:pathLst>
              <a:path h="2595392" w="2595392">
                <a:moveTo>
                  <a:pt x="0" y="0"/>
                </a:moveTo>
                <a:lnTo>
                  <a:pt x="2595391" y="0"/>
                </a:lnTo>
                <a:lnTo>
                  <a:pt x="2595391" y="2595392"/>
                </a:lnTo>
                <a:lnTo>
                  <a:pt x="0" y="2595392"/>
                </a:lnTo>
                <a:lnTo>
                  <a:pt x="0" y="0"/>
                </a:lnTo>
                <a:close/>
              </a:path>
            </a:pathLst>
          </a:custGeom>
          <a:blipFill>
            <a:blip r:embed="rId3"/>
            <a:stretch>
              <a:fillRect l="0" t="0" r="0" b="0"/>
            </a:stretch>
          </a:blipFill>
        </p:spPr>
      </p:sp>
    </p:spTree>
  </p:cSld>
  <p:clrMapOvr>
    <a:masterClrMapping/>
  </p:clrMapOvr>
</p:sld>
</file>

<file path=ppt/slides/slide15.xml><?xml version="1.0" encoding="utf-8"?>
<p:sld xmlns:p="http://schemas.openxmlformats.org/presentationml/2006/main" xmlns:a="http://schemas.openxmlformats.org/drawingml/2006/main" xmlns:r="http://schemas.openxmlformats.org/officeDocument/2006/relationships">
  <p:cSld>
    <p:bg>
      <p:bgPr>
        <a:solidFill>
          <a:srgbClr val="B43E0E"/>
        </a:solidFill>
      </p:bgPr>
    </p:bg>
    <p:spTree>
      <p:nvGrpSpPr>
        <p:cNvPr id="1" name=""/>
        <p:cNvGrpSpPr/>
        <p:nvPr/>
      </p:nvGrpSpPr>
      <p:grpSpPr>
        <a:xfrm>
          <a:off x="0" y="0"/>
          <a:ext cx="0" cy="0"/>
          <a:chOff x="0" y="0"/>
          <a:chExt cx="0" cy="0"/>
        </a:xfrm>
      </p:grpSpPr>
      <p:sp>
        <p:nvSpPr>
          <p:cNvPr name="Freeform 2" id="2"/>
          <p:cNvSpPr/>
          <p:nvPr/>
        </p:nvSpPr>
        <p:spPr>
          <a:xfrm flipH="false" flipV="false" rot="0">
            <a:off x="0" y="0"/>
            <a:ext cx="19127923" cy="11158338"/>
          </a:xfrm>
          <a:custGeom>
            <a:avLst/>
            <a:gdLst/>
            <a:ahLst/>
            <a:cxnLst/>
            <a:rect r="r" b="b" t="t" l="l"/>
            <a:pathLst>
              <a:path h="11158338" w="19127923">
                <a:moveTo>
                  <a:pt x="0" y="0"/>
                </a:moveTo>
                <a:lnTo>
                  <a:pt x="19127923" y="0"/>
                </a:lnTo>
                <a:lnTo>
                  <a:pt x="19127923" y="11158338"/>
                </a:lnTo>
                <a:lnTo>
                  <a:pt x="0" y="11158338"/>
                </a:lnTo>
                <a:lnTo>
                  <a:pt x="0" y="0"/>
                </a:lnTo>
                <a:close/>
              </a:path>
            </a:pathLst>
          </a:custGeom>
          <a:blipFill>
            <a:blip r:embed="rId2"/>
            <a:stretch>
              <a:fillRect l="0" t="-5413" r="0" b="-5413"/>
            </a:stretch>
          </a:blipFill>
        </p:spPr>
      </p:sp>
      <p:sp>
        <p:nvSpPr>
          <p:cNvPr name="Freeform 3" id="3"/>
          <p:cNvSpPr/>
          <p:nvPr/>
        </p:nvSpPr>
        <p:spPr>
          <a:xfrm flipH="false" flipV="false" rot="0">
            <a:off x="378809" y="7691608"/>
            <a:ext cx="2595392" cy="2595392"/>
          </a:xfrm>
          <a:custGeom>
            <a:avLst/>
            <a:gdLst/>
            <a:ahLst/>
            <a:cxnLst/>
            <a:rect r="r" b="b" t="t" l="l"/>
            <a:pathLst>
              <a:path h="2595392" w="2595392">
                <a:moveTo>
                  <a:pt x="0" y="0"/>
                </a:moveTo>
                <a:lnTo>
                  <a:pt x="2595391" y="0"/>
                </a:lnTo>
                <a:lnTo>
                  <a:pt x="2595391" y="2595392"/>
                </a:lnTo>
                <a:lnTo>
                  <a:pt x="0" y="2595392"/>
                </a:lnTo>
                <a:lnTo>
                  <a:pt x="0" y="0"/>
                </a:lnTo>
                <a:close/>
              </a:path>
            </a:pathLst>
          </a:custGeom>
          <a:blipFill>
            <a:blip r:embed="rId3"/>
            <a:stretch>
              <a:fillRect l="0" t="0" r="0" b="0"/>
            </a:stretch>
          </a:blipFill>
        </p:spPr>
      </p:sp>
    </p:spTree>
  </p:cSld>
  <p:clrMapOvr>
    <a:masterClrMapping/>
  </p:clrMapOvr>
</p:sld>
</file>

<file path=ppt/slides/slide16.xml><?xml version="1.0" encoding="utf-8"?>
<p:sld xmlns:p="http://schemas.openxmlformats.org/presentationml/2006/main" xmlns:a="http://schemas.openxmlformats.org/drawingml/2006/main" xmlns:r="http://schemas.openxmlformats.org/officeDocument/2006/relationships">
  <p:cSld>
    <p:bg>
      <p:bgPr>
        <a:solidFill>
          <a:srgbClr val="B43E0E"/>
        </a:solidFill>
      </p:bgPr>
    </p:bg>
    <p:spTree>
      <p:nvGrpSpPr>
        <p:cNvPr id="1" name=""/>
        <p:cNvGrpSpPr/>
        <p:nvPr/>
      </p:nvGrpSpPr>
      <p:grpSpPr>
        <a:xfrm>
          <a:off x="0" y="0"/>
          <a:ext cx="0" cy="0"/>
          <a:chOff x="0" y="0"/>
          <a:chExt cx="0" cy="0"/>
        </a:xfrm>
      </p:grpSpPr>
      <p:sp>
        <p:nvSpPr>
          <p:cNvPr name="Freeform 2" id="2"/>
          <p:cNvSpPr/>
          <p:nvPr/>
        </p:nvSpPr>
        <p:spPr>
          <a:xfrm flipH="false" flipV="false" rot="0">
            <a:off x="0" y="0"/>
            <a:ext cx="19044555" cy="11052845"/>
          </a:xfrm>
          <a:custGeom>
            <a:avLst/>
            <a:gdLst/>
            <a:ahLst/>
            <a:cxnLst/>
            <a:rect r="r" b="b" t="t" l="l"/>
            <a:pathLst>
              <a:path h="11052845" w="19044555">
                <a:moveTo>
                  <a:pt x="0" y="0"/>
                </a:moveTo>
                <a:lnTo>
                  <a:pt x="19044555" y="0"/>
                </a:lnTo>
                <a:lnTo>
                  <a:pt x="19044555" y="11052845"/>
                </a:lnTo>
                <a:lnTo>
                  <a:pt x="0" y="11052845"/>
                </a:lnTo>
                <a:lnTo>
                  <a:pt x="0" y="0"/>
                </a:lnTo>
                <a:close/>
              </a:path>
            </a:pathLst>
          </a:custGeom>
          <a:blipFill>
            <a:blip r:embed="rId2"/>
            <a:stretch>
              <a:fillRect l="0" t="-3761" r="0" b="-3761"/>
            </a:stretch>
          </a:blipFill>
        </p:spPr>
      </p:sp>
      <p:sp>
        <p:nvSpPr>
          <p:cNvPr name="Freeform 3" id="3"/>
          <p:cNvSpPr/>
          <p:nvPr/>
        </p:nvSpPr>
        <p:spPr>
          <a:xfrm flipH="false" flipV="false" rot="0">
            <a:off x="378809" y="8740794"/>
            <a:ext cx="1546206" cy="1546206"/>
          </a:xfrm>
          <a:custGeom>
            <a:avLst/>
            <a:gdLst/>
            <a:ahLst/>
            <a:cxnLst/>
            <a:rect r="r" b="b" t="t" l="l"/>
            <a:pathLst>
              <a:path h="1546206" w="1546206">
                <a:moveTo>
                  <a:pt x="0" y="0"/>
                </a:moveTo>
                <a:lnTo>
                  <a:pt x="1546206" y="0"/>
                </a:lnTo>
                <a:lnTo>
                  <a:pt x="1546206" y="1546206"/>
                </a:lnTo>
                <a:lnTo>
                  <a:pt x="0" y="1546206"/>
                </a:lnTo>
                <a:lnTo>
                  <a:pt x="0" y="0"/>
                </a:lnTo>
                <a:close/>
              </a:path>
            </a:pathLst>
          </a:custGeom>
          <a:blipFill>
            <a:blip r:embed="rId3"/>
            <a:stretch>
              <a:fillRect l="0" t="0" r="0" b="0"/>
            </a:stretch>
          </a:blipFill>
        </p:spPr>
      </p:sp>
      <p:sp>
        <p:nvSpPr>
          <p:cNvPr name="Freeform 4" id="4"/>
          <p:cNvSpPr/>
          <p:nvPr/>
        </p:nvSpPr>
        <p:spPr>
          <a:xfrm flipH="false" flipV="false" rot="0">
            <a:off x="13824583" y="7276929"/>
            <a:ext cx="1167939" cy="1286087"/>
          </a:xfrm>
          <a:custGeom>
            <a:avLst/>
            <a:gdLst/>
            <a:ahLst/>
            <a:cxnLst/>
            <a:rect r="r" b="b" t="t" l="l"/>
            <a:pathLst>
              <a:path h="1286087" w="1167939">
                <a:moveTo>
                  <a:pt x="0" y="0"/>
                </a:moveTo>
                <a:lnTo>
                  <a:pt x="1167939" y="0"/>
                </a:lnTo>
                <a:lnTo>
                  <a:pt x="1167939" y="1286087"/>
                </a:lnTo>
                <a:lnTo>
                  <a:pt x="0" y="1286087"/>
                </a:lnTo>
                <a:lnTo>
                  <a:pt x="0" y="0"/>
                </a:lnTo>
                <a:close/>
              </a:path>
            </a:pathLst>
          </a:custGeom>
          <a:blipFill>
            <a:blip r:embed="rId4"/>
            <a:stretch>
              <a:fillRect l="-1183673" t="-598148" r="-346938" b="-225925"/>
            </a:stretch>
          </a:blipFill>
        </p:spPr>
      </p:sp>
      <p:sp>
        <p:nvSpPr>
          <p:cNvPr name="Freeform 5" id="5"/>
          <p:cNvSpPr/>
          <p:nvPr/>
        </p:nvSpPr>
        <p:spPr>
          <a:xfrm flipH="false" flipV="false" rot="0">
            <a:off x="11909245" y="4500457"/>
            <a:ext cx="1167939" cy="1286087"/>
          </a:xfrm>
          <a:custGeom>
            <a:avLst/>
            <a:gdLst/>
            <a:ahLst/>
            <a:cxnLst/>
            <a:rect r="r" b="b" t="t" l="l"/>
            <a:pathLst>
              <a:path h="1286087" w="1167939">
                <a:moveTo>
                  <a:pt x="0" y="0"/>
                </a:moveTo>
                <a:lnTo>
                  <a:pt x="1167939" y="0"/>
                </a:lnTo>
                <a:lnTo>
                  <a:pt x="1167939" y="1286086"/>
                </a:lnTo>
                <a:lnTo>
                  <a:pt x="0" y="1286086"/>
                </a:lnTo>
                <a:lnTo>
                  <a:pt x="0" y="0"/>
                </a:lnTo>
                <a:close/>
              </a:path>
            </a:pathLst>
          </a:custGeom>
          <a:blipFill>
            <a:blip r:embed="rId4"/>
            <a:stretch>
              <a:fillRect l="-1183673" t="-598148" r="-346938" b="-225925"/>
            </a:stretch>
          </a:blipFill>
        </p:spPr>
      </p:sp>
      <p:sp>
        <p:nvSpPr>
          <p:cNvPr name="Freeform 6" id="6"/>
          <p:cNvSpPr/>
          <p:nvPr/>
        </p:nvSpPr>
        <p:spPr>
          <a:xfrm flipH="false" flipV="false" rot="0">
            <a:off x="11325275" y="4500457"/>
            <a:ext cx="1167939" cy="1286087"/>
          </a:xfrm>
          <a:custGeom>
            <a:avLst/>
            <a:gdLst/>
            <a:ahLst/>
            <a:cxnLst/>
            <a:rect r="r" b="b" t="t" l="l"/>
            <a:pathLst>
              <a:path h="1286087" w="1167939">
                <a:moveTo>
                  <a:pt x="0" y="0"/>
                </a:moveTo>
                <a:lnTo>
                  <a:pt x="1167939" y="0"/>
                </a:lnTo>
                <a:lnTo>
                  <a:pt x="1167939" y="1286086"/>
                </a:lnTo>
                <a:lnTo>
                  <a:pt x="0" y="1286086"/>
                </a:lnTo>
                <a:lnTo>
                  <a:pt x="0" y="0"/>
                </a:lnTo>
                <a:close/>
              </a:path>
            </a:pathLst>
          </a:custGeom>
          <a:blipFill>
            <a:blip r:embed="rId4"/>
            <a:stretch>
              <a:fillRect l="-1183673" t="-598148" r="-346938" b="-225925"/>
            </a:stretch>
          </a:blipFill>
        </p:spPr>
      </p:sp>
    </p:spTree>
  </p:cSld>
  <p:clrMapOvr>
    <a:masterClrMapping/>
  </p:clrMapOvr>
</p:sld>
</file>

<file path=ppt/slides/slide17.xml><?xml version="1.0" encoding="utf-8"?>
<p:sld xmlns:p="http://schemas.openxmlformats.org/presentationml/2006/main" xmlns:a="http://schemas.openxmlformats.org/drawingml/2006/main" xmlns:r="http://schemas.openxmlformats.org/officeDocument/2006/relationships">
  <p:cSld>
    <p:bg>
      <p:bgPr>
        <a:solidFill>
          <a:srgbClr val="8A3810"/>
        </a:solidFill>
      </p:bgPr>
    </p:bg>
    <p:spTree>
      <p:nvGrpSpPr>
        <p:cNvPr id="1" name=""/>
        <p:cNvGrpSpPr/>
        <p:nvPr/>
      </p:nvGrpSpPr>
      <p:grpSpPr>
        <a:xfrm>
          <a:off x="0" y="0"/>
          <a:ext cx="0" cy="0"/>
          <a:chOff x="0" y="0"/>
          <a:chExt cx="0" cy="0"/>
        </a:xfrm>
      </p:grpSpPr>
      <p:sp>
        <p:nvSpPr>
          <p:cNvPr name="Freeform 2" id="2"/>
          <p:cNvSpPr/>
          <p:nvPr/>
        </p:nvSpPr>
        <p:spPr>
          <a:xfrm flipH="false" flipV="false" rot="0">
            <a:off x="1451600" y="106429"/>
            <a:ext cx="15384800" cy="10074141"/>
          </a:xfrm>
          <a:custGeom>
            <a:avLst/>
            <a:gdLst/>
            <a:ahLst/>
            <a:cxnLst/>
            <a:rect r="r" b="b" t="t" l="l"/>
            <a:pathLst>
              <a:path h="10074141" w="15384800">
                <a:moveTo>
                  <a:pt x="0" y="0"/>
                </a:moveTo>
                <a:lnTo>
                  <a:pt x="15384800" y="0"/>
                </a:lnTo>
                <a:lnTo>
                  <a:pt x="15384800" y="10074142"/>
                </a:lnTo>
                <a:lnTo>
                  <a:pt x="0" y="10074142"/>
                </a:lnTo>
                <a:lnTo>
                  <a:pt x="0" y="0"/>
                </a:lnTo>
                <a:close/>
              </a:path>
            </a:pathLst>
          </a:custGeom>
          <a:blipFill>
            <a:blip r:embed="rId2"/>
            <a:stretch>
              <a:fillRect l="-2013" t="0" r="-2013" b="0"/>
            </a:stretch>
          </a:blipFill>
        </p:spPr>
      </p:sp>
    </p:spTree>
  </p:cSld>
  <p:clrMapOvr>
    <a:masterClrMapping/>
  </p:clrMapOvr>
</p:sld>
</file>

<file path=ppt/slides/slide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2"/>
            <a:stretch>
              <a:fillRect l="0" t="-9959" r="0" b="-9959"/>
            </a:stretch>
          </a:blipFill>
        </p:spPr>
      </p:sp>
      <p:sp>
        <p:nvSpPr>
          <p:cNvPr name="Freeform 3" id="3"/>
          <p:cNvSpPr/>
          <p:nvPr/>
        </p:nvSpPr>
        <p:spPr>
          <a:xfrm flipH="true" flipV="false" rot="-5400000">
            <a:off x="4230086" y="-3201386"/>
            <a:ext cx="9876783" cy="16279556"/>
          </a:xfrm>
          <a:custGeom>
            <a:avLst/>
            <a:gdLst/>
            <a:ahLst/>
            <a:cxnLst/>
            <a:rect r="r" b="b" t="t" l="l"/>
            <a:pathLst>
              <a:path h="16279556" w="9876783">
                <a:moveTo>
                  <a:pt x="9876783" y="0"/>
                </a:moveTo>
                <a:lnTo>
                  <a:pt x="0" y="0"/>
                </a:lnTo>
                <a:lnTo>
                  <a:pt x="0" y="16279555"/>
                </a:lnTo>
                <a:lnTo>
                  <a:pt x="9876783" y="16279555"/>
                </a:lnTo>
                <a:lnTo>
                  <a:pt x="9876783" y="0"/>
                </a:lnTo>
                <a:close/>
              </a:path>
            </a:pathLst>
          </a:custGeom>
          <a:blipFill>
            <a:blip r:embed="rId3"/>
            <a:stretch>
              <a:fillRect l="0" t="0" r="0" b="0"/>
            </a:stretch>
          </a:blipFill>
        </p:spPr>
      </p:sp>
      <p:sp>
        <p:nvSpPr>
          <p:cNvPr name="Freeform 4" id="4"/>
          <p:cNvSpPr/>
          <p:nvPr/>
        </p:nvSpPr>
        <p:spPr>
          <a:xfrm flipH="false" flipV="false" rot="0">
            <a:off x="-4586047" y="6727462"/>
            <a:ext cx="23203872" cy="4147692"/>
          </a:xfrm>
          <a:custGeom>
            <a:avLst/>
            <a:gdLst/>
            <a:ahLst/>
            <a:cxnLst/>
            <a:rect r="r" b="b" t="t" l="l"/>
            <a:pathLst>
              <a:path h="4147692" w="23203872">
                <a:moveTo>
                  <a:pt x="0" y="0"/>
                </a:moveTo>
                <a:lnTo>
                  <a:pt x="23203872" y="0"/>
                </a:lnTo>
                <a:lnTo>
                  <a:pt x="23203872" y="4147692"/>
                </a:lnTo>
                <a:lnTo>
                  <a:pt x="0" y="4147692"/>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a:ln cap="sq">
            <a:noFill/>
            <a:prstDash val="solid"/>
            <a:miter/>
          </a:ln>
        </p:spPr>
      </p:sp>
      <p:sp>
        <p:nvSpPr>
          <p:cNvPr name="Freeform 5" id="5"/>
          <p:cNvSpPr/>
          <p:nvPr/>
        </p:nvSpPr>
        <p:spPr>
          <a:xfrm flipH="false" flipV="false" rot="476404">
            <a:off x="-2185988" y="3700318"/>
            <a:ext cx="6429375" cy="6172200"/>
          </a:xfrm>
          <a:custGeom>
            <a:avLst/>
            <a:gdLst/>
            <a:ahLst/>
            <a:cxnLst/>
            <a:rect r="r" b="b" t="t" l="l"/>
            <a:pathLst>
              <a:path h="6172200" w="6429375">
                <a:moveTo>
                  <a:pt x="0" y="0"/>
                </a:moveTo>
                <a:lnTo>
                  <a:pt x="6429376" y="0"/>
                </a:lnTo>
                <a:lnTo>
                  <a:pt x="6429376" y="6172200"/>
                </a:lnTo>
                <a:lnTo>
                  <a:pt x="0" y="6172200"/>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Freeform 6" id="6"/>
          <p:cNvSpPr/>
          <p:nvPr/>
        </p:nvSpPr>
        <p:spPr>
          <a:xfrm flipH="false" flipV="false" rot="0">
            <a:off x="14264963" y="1028700"/>
            <a:ext cx="5369174" cy="507834"/>
          </a:xfrm>
          <a:custGeom>
            <a:avLst/>
            <a:gdLst/>
            <a:ahLst/>
            <a:cxnLst/>
            <a:rect r="r" b="b" t="t" l="l"/>
            <a:pathLst>
              <a:path h="507834" w="5369174">
                <a:moveTo>
                  <a:pt x="0" y="0"/>
                </a:moveTo>
                <a:lnTo>
                  <a:pt x="5369174" y="0"/>
                </a:lnTo>
                <a:lnTo>
                  <a:pt x="5369174" y="507834"/>
                </a:lnTo>
                <a:lnTo>
                  <a:pt x="0" y="507834"/>
                </a:lnTo>
                <a:lnTo>
                  <a:pt x="0" y="0"/>
                </a:lnTo>
                <a:close/>
              </a:path>
            </a:pathLst>
          </a:custGeom>
          <a:blipFill>
            <a:blip r:embed="rId8">
              <a:extLst>
                <a:ext uri="{96DAC541-7B7A-43D3-8B79-37D633B846F1}">
                  <asvg:svgBlip xmlns:asvg="http://schemas.microsoft.com/office/drawing/2016/SVG/main" r:embed="rId9"/>
                </a:ext>
              </a:extLst>
            </a:blip>
            <a:stretch>
              <a:fillRect l="0" t="0" r="0" b="0"/>
            </a:stretch>
          </a:blipFill>
        </p:spPr>
      </p:sp>
      <p:sp>
        <p:nvSpPr>
          <p:cNvPr name="Freeform 7" id="7"/>
          <p:cNvSpPr/>
          <p:nvPr/>
        </p:nvSpPr>
        <p:spPr>
          <a:xfrm flipH="false" flipV="false" rot="0">
            <a:off x="-1177242" y="1028700"/>
            <a:ext cx="5369174" cy="507834"/>
          </a:xfrm>
          <a:custGeom>
            <a:avLst/>
            <a:gdLst/>
            <a:ahLst/>
            <a:cxnLst/>
            <a:rect r="r" b="b" t="t" l="l"/>
            <a:pathLst>
              <a:path h="507834" w="5369174">
                <a:moveTo>
                  <a:pt x="0" y="0"/>
                </a:moveTo>
                <a:lnTo>
                  <a:pt x="5369174" y="0"/>
                </a:lnTo>
                <a:lnTo>
                  <a:pt x="5369174" y="507834"/>
                </a:lnTo>
                <a:lnTo>
                  <a:pt x="0" y="507834"/>
                </a:lnTo>
                <a:lnTo>
                  <a:pt x="0" y="0"/>
                </a:lnTo>
                <a:close/>
              </a:path>
            </a:pathLst>
          </a:custGeom>
          <a:blipFill>
            <a:blip r:embed="rId8">
              <a:extLst>
                <a:ext uri="{96DAC541-7B7A-43D3-8B79-37D633B846F1}">
                  <asvg:svgBlip xmlns:asvg="http://schemas.microsoft.com/office/drawing/2016/SVG/main" r:embed="rId9"/>
                </a:ext>
              </a:extLst>
            </a:blip>
            <a:stretch>
              <a:fillRect l="0" t="0" r="0" b="0"/>
            </a:stretch>
          </a:blipFill>
        </p:spPr>
      </p:sp>
      <p:sp>
        <p:nvSpPr>
          <p:cNvPr name="Freeform 8" id="8"/>
          <p:cNvSpPr/>
          <p:nvPr/>
        </p:nvSpPr>
        <p:spPr>
          <a:xfrm flipH="false" flipV="false" rot="-429693">
            <a:off x="6377685" y="-709955"/>
            <a:ext cx="10836433" cy="7585503"/>
          </a:xfrm>
          <a:custGeom>
            <a:avLst/>
            <a:gdLst/>
            <a:ahLst/>
            <a:cxnLst/>
            <a:rect r="r" b="b" t="t" l="l"/>
            <a:pathLst>
              <a:path h="7585503" w="10836433">
                <a:moveTo>
                  <a:pt x="0" y="0"/>
                </a:moveTo>
                <a:lnTo>
                  <a:pt x="10836433" y="0"/>
                </a:lnTo>
                <a:lnTo>
                  <a:pt x="10836433" y="7585504"/>
                </a:lnTo>
                <a:lnTo>
                  <a:pt x="0" y="7585504"/>
                </a:lnTo>
                <a:lnTo>
                  <a:pt x="0" y="0"/>
                </a:lnTo>
                <a:close/>
              </a:path>
            </a:pathLst>
          </a:custGeom>
          <a:blipFill>
            <a:blip r:embed="rId10">
              <a:alphaModFix amt="52000"/>
            </a:blip>
            <a:stretch>
              <a:fillRect l="0" t="0" r="0" b="0"/>
            </a:stretch>
          </a:blipFill>
        </p:spPr>
      </p:sp>
      <p:sp>
        <p:nvSpPr>
          <p:cNvPr name="TextBox 9" id="9"/>
          <p:cNvSpPr txBox="true"/>
          <p:nvPr/>
        </p:nvSpPr>
        <p:spPr>
          <a:xfrm rot="-775933">
            <a:off x="7874492" y="1810585"/>
            <a:ext cx="7970718" cy="7261298"/>
          </a:xfrm>
          <a:prstGeom prst="rect">
            <a:avLst/>
          </a:prstGeom>
        </p:spPr>
        <p:txBody>
          <a:bodyPr anchor="t" rtlCol="false" tIns="0" lIns="0" bIns="0" rIns="0">
            <a:spAutoFit/>
          </a:bodyPr>
          <a:lstStyle/>
          <a:p>
            <a:pPr algn="r">
              <a:lnSpc>
                <a:spcPts val="13979"/>
              </a:lnSpc>
            </a:pPr>
            <a:r>
              <a:rPr lang="en-US" sz="16641">
                <a:solidFill>
                  <a:srgbClr val="FF6D32"/>
                </a:solidFill>
                <a:latin typeface="Sprite Graffiti"/>
                <a:ea typeface="Sprite Graffiti"/>
                <a:cs typeface="Sprite Graffiti"/>
                <a:sym typeface="Sprite Graffiti"/>
              </a:rPr>
              <a:t>Who’s in the group chat?</a:t>
            </a:r>
          </a:p>
        </p:txBody>
      </p:sp>
      <p:sp>
        <p:nvSpPr>
          <p:cNvPr name="TextBox 10" id="10"/>
          <p:cNvSpPr txBox="true"/>
          <p:nvPr/>
        </p:nvSpPr>
        <p:spPr>
          <a:xfrm rot="0">
            <a:off x="4638874" y="4225314"/>
            <a:ext cx="13067368" cy="3466294"/>
          </a:xfrm>
          <a:prstGeom prst="rect">
            <a:avLst/>
          </a:prstGeom>
        </p:spPr>
        <p:txBody>
          <a:bodyPr anchor="t" rtlCol="false" tIns="0" lIns="0" bIns="0" rIns="0">
            <a:spAutoFit/>
          </a:bodyPr>
          <a:lstStyle/>
          <a:p>
            <a:pPr algn="l">
              <a:lnSpc>
                <a:spcPts val="8899"/>
              </a:lnSpc>
            </a:pPr>
            <a:r>
              <a:rPr lang="en-US" sz="9999">
                <a:solidFill>
                  <a:srgbClr val="FFFFFF"/>
                </a:solidFill>
                <a:latin typeface="Porcelain"/>
                <a:ea typeface="Porcelain"/>
                <a:cs typeface="Porcelain"/>
                <a:sym typeface="Porcelain"/>
              </a:rPr>
              <a:t>Love Everyone.</a:t>
            </a:r>
          </a:p>
          <a:p>
            <a:pPr algn="l">
              <a:lnSpc>
                <a:spcPts val="8899"/>
              </a:lnSpc>
            </a:pPr>
            <a:r>
              <a:rPr lang="en-US" sz="9999">
                <a:solidFill>
                  <a:srgbClr val="FFFFFF"/>
                </a:solidFill>
                <a:latin typeface="Porcelain"/>
                <a:ea typeface="Porcelain"/>
                <a:cs typeface="Porcelain"/>
                <a:sym typeface="Porcelain"/>
              </a:rPr>
              <a:t>Forgive Freely. </a:t>
            </a:r>
          </a:p>
          <a:p>
            <a:pPr algn="l">
              <a:lnSpc>
                <a:spcPts val="8899"/>
              </a:lnSpc>
            </a:pPr>
            <a:r>
              <a:rPr lang="en-US" sz="9999">
                <a:solidFill>
                  <a:srgbClr val="FFFFFF"/>
                </a:solidFill>
                <a:latin typeface="Porcelain"/>
                <a:ea typeface="Porcelain"/>
                <a:cs typeface="Porcelain"/>
                <a:sym typeface="Porcelain"/>
              </a:rPr>
              <a:t>Choose Wisely: </a:t>
            </a:r>
          </a:p>
        </p:txBody>
      </p:sp>
      <p:sp>
        <p:nvSpPr>
          <p:cNvPr name="TextBox 11" id="11"/>
          <p:cNvSpPr txBox="true"/>
          <p:nvPr/>
        </p:nvSpPr>
        <p:spPr>
          <a:xfrm rot="0">
            <a:off x="13855700" y="9621887"/>
            <a:ext cx="4432300" cy="290576"/>
          </a:xfrm>
          <a:prstGeom prst="rect">
            <a:avLst/>
          </a:prstGeom>
        </p:spPr>
        <p:txBody>
          <a:bodyPr anchor="t" rtlCol="false" tIns="0" lIns="0" bIns="0" rIns="0">
            <a:spAutoFit/>
          </a:bodyPr>
          <a:lstStyle/>
          <a:p>
            <a:pPr algn="ctr">
              <a:lnSpc>
                <a:spcPts val="2047"/>
              </a:lnSpc>
            </a:pPr>
            <a:r>
              <a:rPr lang="en-US" sz="2300" spc="151">
                <a:solidFill>
                  <a:srgbClr val="DFB787"/>
                </a:solidFill>
                <a:latin typeface="Porcelain"/>
                <a:ea typeface="Porcelain"/>
                <a:cs typeface="Porcelain"/>
                <a:sym typeface="Porcelain"/>
              </a:rPr>
              <a:t>Pastor Chelsea Baker</a:t>
            </a:r>
          </a:p>
        </p:txBody>
      </p:sp>
      <p:sp>
        <p:nvSpPr>
          <p:cNvPr name="TextBox 12" id="12"/>
          <p:cNvSpPr txBox="true"/>
          <p:nvPr/>
        </p:nvSpPr>
        <p:spPr>
          <a:xfrm rot="0">
            <a:off x="8001417" y="1358817"/>
            <a:ext cx="2285166" cy="347864"/>
          </a:xfrm>
          <a:prstGeom prst="rect">
            <a:avLst/>
          </a:prstGeom>
        </p:spPr>
        <p:txBody>
          <a:bodyPr anchor="t" rtlCol="false" tIns="0" lIns="0" bIns="0" rIns="0">
            <a:spAutoFit/>
          </a:bodyPr>
          <a:lstStyle/>
          <a:p>
            <a:pPr algn="ctr">
              <a:lnSpc>
                <a:spcPts val="2481"/>
              </a:lnSpc>
            </a:pPr>
            <a:r>
              <a:rPr lang="en-US" sz="2788">
                <a:solidFill>
                  <a:srgbClr val="DFB787"/>
                </a:solidFill>
                <a:latin typeface="Porcelain"/>
                <a:ea typeface="Porcelain"/>
                <a:cs typeface="Porcelain"/>
                <a:sym typeface="Porcelain"/>
              </a:rPr>
              <a:t>Studio Sh</a:t>
            </a:r>
            <a:r>
              <a:rPr lang="en-US" sz="2788">
                <a:solidFill>
                  <a:srgbClr val="DFB787"/>
                </a:solidFill>
                <a:latin typeface="Porcelain"/>
                <a:ea typeface="Porcelain"/>
                <a:cs typeface="Porcelain"/>
                <a:sym typeface="Porcelain"/>
              </a:rPr>
              <a:t>odwe</a:t>
            </a:r>
          </a:p>
        </p:txBody>
      </p:sp>
      <p:sp>
        <p:nvSpPr>
          <p:cNvPr name="Freeform 13" id="13"/>
          <p:cNvSpPr/>
          <p:nvPr/>
        </p:nvSpPr>
        <p:spPr>
          <a:xfrm flipH="false" flipV="false" rot="0">
            <a:off x="378809" y="7691608"/>
            <a:ext cx="2595392" cy="2595392"/>
          </a:xfrm>
          <a:custGeom>
            <a:avLst/>
            <a:gdLst/>
            <a:ahLst/>
            <a:cxnLst/>
            <a:rect r="r" b="b" t="t" l="l"/>
            <a:pathLst>
              <a:path h="2595392" w="2595392">
                <a:moveTo>
                  <a:pt x="0" y="0"/>
                </a:moveTo>
                <a:lnTo>
                  <a:pt x="2595391" y="0"/>
                </a:lnTo>
                <a:lnTo>
                  <a:pt x="2595391" y="2595392"/>
                </a:lnTo>
                <a:lnTo>
                  <a:pt x="0" y="2595392"/>
                </a:lnTo>
                <a:lnTo>
                  <a:pt x="0" y="0"/>
                </a:lnTo>
                <a:close/>
              </a:path>
            </a:pathLst>
          </a:custGeom>
          <a:blipFill>
            <a:blip r:embed="rId11"/>
            <a:stretch>
              <a:fillRect l="0" t="0" r="0" b="0"/>
            </a:stretch>
          </a:blipFill>
        </p:spPr>
      </p:sp>
    </p:spTree>
  </p:cSld>
  <p:clrMapOvr>
    <a:masterClrMapping/>
  </p:clrMapOvr>
</p:sld>
</file>

<file path=ppt/slides/slide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2"/>
            <a:stretch>
              <a:fillRect l="0" t="-9959" r="0" b="-9959"/>
            </a:stretch>
          </a:blipFill>
        </p:spPr>
      </p:sp>
      <p:sp>
        <p:nvSpPr>
          <p:cNvPr name="Freeform 3" id="3"/>
          <p:cNvSpPr/>
          <p:nvPr/>
        </p:nvSpPr>
        <p:spPr>
          <a:xfrm flipH="false" flipV="true" rot="-5400000">
            <a:off x="4150954" y="-1839637"/>
            <a:ext cx="9632647" cy="15877155"/>
          </a:xfrm>
          <a:custGeom>
            <a:avLst/>
            <a:gdLst/>
            <a:ahLst/>
            <a:cxnLst/>
            <a:rect r="r" b="b" t="t" l="l"/>
            <a:pathLst>
              <a:path h="15877155" w="9632647">
                <a:moveTo>
                  <a:pt x="0" y="15877155"/>
                </a:moveTo>
                <a:lnTo>
                  <a:pt x="9632647" y="15877155"/>
                </a:lnTo>
                <a:lnTo>
                  <a:pt x="9632647" y="0"/>
                </a:lnTo>
                <a:lnTo>
                  <a:pt x="0" y="0"/>
                </a:lnTo>
                <a:lnTo>
                  <a:pt x="0" y="15877155"/>
                </a:lnTo>
                <a:close/>
              </a:path>
            </a:pathLst>
          </a:custGeom>
          <a:blipFill>
            <a:blip r:embed="rId3"/>
            <a:stretch>
              <a:fillRect l="0" t="0" r="0" b="0"/>
            </a:stretch>
          </a:blipFill>
        </p:spPr>
      </p:sp>
      <p:sp>
        <p:nvSpPr>
          <p:cNvPr name="Freeform 4" id="4"/>
          <p:cNvSpPr/>
          <p:nvPr/>
        </p:nvSpPr>
        <p:spPr>
          <a:xfrm flipH="true" flipV="false" rot="0">
            <a:off x="-3569736" y="6441212"/>
            <a:ext cx="23203872" cy="4147692"/>
          </a:xfrm>
          <a:custGeom>
            <a:avLst/>
            <a:gdLst/>
            <a:ahLst/>
            <a:cxnLst/>
            <a:rect r="r" b="b" t="t" l="l"/>
            <a:pathLst>
              <a:path h="4147692" w="23203872">
                <a:moveTo>
                  <a:pt x="23203873" y="0"/>
                </a:moveTo>
                <a:lnTo>
                  <a:pt x="0" y="0"/>
                </a:lnTo>
                <a:lnTo>
                  <a:pt x="0" y="4147693"/>
                </a:lnTo>
                <a:lnTo>
                  <a:pt x="23203873" y="4147693"/>
                </a:lnTo>
                <a:lnTo>
                  <a:pt x="23203873" y="0"/>
                </a:lnTo>
                <a:close/>
              </a:path>
            </a:pathLst>
          </a:custGeom>
          <a:blipFill>
            <a:blip r:embed="rId4">
              <a:extLst>
                <a:ext uri="{96DAC541-7B7A-43D3-8B79-37D633B846F1}">
                  <asvg:svgBlip xmlns:asvg="http://schemas.microsoft.com/office/drawing/2016/SVG/main" r:embed="rId5"/>
                </a:ext>
              </a:extLst>
            </a:blip>
            <a:stretch>
              <a:fillRect l="0" t="0" r="0" b="0"/>
            </a:stretch>
          </a:blipFill>
          <a:ln cap="sq">
            <a:noFill/>
            <a:prstDash val="solid"/>
            <a:miter/>
          </a:ln>
        </p:spPr>
      </p:sp>
      <p:sp>
        <p:nvSpPr>
          <p:cNvPr name="Freeform 5" id="5"/>
          <p:cNvSpPr/>
          <p:nvPr/>
        </p:nvSpPr>
        <p:spPr>
          <a:xfrm flipH="false" flipV="false" rot="476404">
            <a:off x="-2185988" y="3700318"/>
            <a:ext cx="6429375" cy="6172200"/>
          </a:xfrm>
          <a:custGeom>
            <a:avLst/>
            <a:gdLst/>
            <a:ahLst/>
            <a:cxnLst/>
            <a:rect r="r" b="b" t="t" l="l"/>
            <a:pathLst>
              <a:path h="6172200" w="6429375">
                <a:moveTo>
                  <a:pt x="0" y="0"/>
                </a:moveTo>
                <a:lnTo>
                  <a:pt x="6429376" y="0"/>
                </a:lnTo>
                <a:lnTo>
                  <a:pt x="6429376" y="6172200"/>
                </a:lnTo>
                <a:lnTo>
                  <a:pt x="0" y="6172200"/>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Freeform 6" id="6"/>
          <p:cNvSpPr/>
          <p:nvPr/>
        </p:nvSpPr>
        <p:spPr>
          <a:xfrm flipH="false" flipV="false" rot="0">
            <a:off x="14264963" y="1028700"/>
            <a:ext cx="5369174" cy="507834"/>
          </a:xfrm>
          <a:custGeom>
            <a:avLst/>
            <a:gdLst/>
            <a:ahLst/>
            <a:cxnLst/>
            <a:rect r="r" b="b" t="t" l="l"/>
            <a:pathLst>
              <a:path h="507834" w="5369174">
                <a:moveTo>
                  <a:pt x="0" y="0"/>
                </a:moveTo>
                <a:lnTo>
                  <a:pt x="5369174" y="0"/>
                </a:lnTo>
                <a:lnTo>
                  <a:pt x="5369174" y="507834"/>
                </a:lnTo>
                <a:lnTo>
                  <a:pt x="0" y="507834"/>
                </a:lnTo>
                <a:lnTo>
                  <a:pt x="0" y="0"/>
                </a:lnTo>
                <a:close/>
              </a:path>
            </a:pathLst>
          </a:custGeom>
          <a:blipFill>
            <a:blip r:embed="rId8">
              <a:extLst>
                <a:ext uri="{96DAC541-7B7A-43D3-8B79-37D633B846F1}">
                  <asvg:svgBlip xmlns:asvg="http://schemas.microsoft.com/office/drawing/2016/SVG/main" r:embed="rId9"/>
                </a:ext>
              </a:extLst>
            </a:blip>
            <a:stretch>
              <a:fillRect l="0" t="0" r="0" b="0"/>
            </a:stretch>
          </a:blipFill>
        </p:spPr>
      </p:sp>
      <p:sp>
        <p:nvSpPr>
          <p:cNvPr name="Freeform 7" id="7"/>
          <p:cNvSpPr/>
          <p:nvPr/>
        </p:nvSpPr>
        <p:spPr>
          <a:xfrm flipH="false" flipV="false" rot="0">
            <a:off x="-1177242" y="1028700"/>
            <a:ext cx="5369174" cy="507834"/>
          </a:xfrm>
          <a:custGeom>
            <a:avLst/>
            <a:gdLst/>
            <a:ahLst/>
            <a:cxnLst/>
            <a:rect r="r" b="b" t="t" l="l"/>
            <a:pathLst>
              <a:path h="507834" w="5369174">
                <a:moveTo>
                  <a:pt x="0" y="0"/>
                </a:moveTo>
                <a:lnTo>
                  <a:pt x="5369174" y="0"/>
                </a:lnTo>
                <a:lnTo>
                  <a:pt x="5369174" y="507834"/>
                </a:lnTo>
                <a:lnTo>
                  <a:pt x="0" y="507834"/>
                </a:lnTo>
                <a:lnTo>
                  <a:pt x="0" y="0"/>
                </a:lnTo>
                <a:close/>
              </a:path>
            </a:pathLst>
          </a:custGeom>
          <a:blipFill>
            <a:blip r:embed="rId8">
              <a:extLst>
                <a:ext uri="{96DAC541-7B7A-43D3-8B79-37D633B846F1}">
                  <asvg:svgBlip xmlns:asvg="http://schemas.microsoft.com/office/drawing/2016/SVG/main" r:embed="rId9"/>
                </a:ext>
              </a:extLst>
            </a:blip>
            <a:stretch>
              <a:fillRect l="0" t="0" r="0" b="0"/>
            </a:stretch>
          </a:blipFill>
        </p:spPr>
      </p:sp>
      <p:sp>
        <p:nvSpPr>
          <p:cNvPr name="Freeform 8" id="8"/>
          <p:cNvSpPr/>
          <p:nvPr/>
        </p:nvSpPr>
        <p:spPr>
          <a:xfrm flipH="false" flipV="false" rot="-429693">
            <a:off x="2889020" y="2894942"/>
            <a:ext cx="10836433" cy="7585503"/>
          </a:xfrm>
          <a:custGeom>
            <a:avLst/>
            <a:gdLst/>
            <a:ahLst/>
            <a:cxnLst/>
            <a:rect r="r" b="b" t="t" l="l"/>
            <a:pathLst>
              <a:path h="7585503" w="10836433">
                <a:moveTo>
                  <a:pt x="0" y="0"/>
                </a:moveTo>
                <a:lnTo>
                  <a:pt x="10836433" y="0"/>
                </a:lnTo>
                <a:lnTo>
                  <a:pt x="10836433" y="7585503"/>
                </a:lnTo>
                <a:lnTo>
                  <a:pt x="0" y="7585503"/>
                </a:lnTo>
                <a:lnTo>
                  <a:pt x="0" y="0"/>
                </a:lnTo>
                <a:close/>
              </a:path>
            </a:pathLst>
          </a:custGeom>
          <a:blipFill>
            <a:blip r:embed="rId10">
              <a:alphaModFix amt="52000"/>
            </a:blip>
            <a:stretch>
              <a:fillRect l="0" t="0" r="0" b="0"/>
            </a:stretch>
          </a:blipFill>
        </p:spPr>
      </p:sp>
      <p:sp>
        <p:nvSpPr>
          <p:cNvPr name="TextBox 9" id="9"/>
          <p:cNvSpPr txBox="true"/>
          <p:nvPr/>
        </p:nvSpPr>
        <p:spPr>
          <a:xfrm rot="-392414">
            <a:off x="4764687" y="3261496"/>
            <a:ext cx="11089359" cy="5086125"/>
          </a:xfrm>
          <a:prstGeom prst="rect">
            <a:avLst/>
          </a:prstGeom>
        </p:spPr>
        <p:txBody>
          <a:bodyPr anchor="t" rtlCol="false" tIns="0" lIns="0" bIns="0" rIns="0">
            <a:spAutoFit/>
          </a:bodyPr>
          <a:lstStyle/>
          <a:p>
            <a:pPr algn="l">
              <a:lnSpc>
                <a:spcPts val="9795"/>
              </a:lnSpc>
            </a:pPr>
            <a:r>
              <a:rPr lang="en-US" sz="11661">
                <a:solidFill>
                  <a:srgbClr val="FF6D32"/>
                </a:solidFill>
                <a:latin typeface="Sprite Graffiti"/>
                <a:ea typeface="Sprite Graffiti"/>
                <a:cs typeface="Sprite Graffiti"/>
                <a:sym typeface="Sprite Graffiti"/>
              </a:rPr>
              <a:t>"Bad company corrupts good character”</a:t>
            </a:r>
          </a:p>
          <a:p>
            <a:pPr algn="l">
              <a:lnSpc>
                <a:spcPts val="9795"/>
              </a:lnSpc>
            </a:pPr>
          </a:p>
        </p:txBody>
      </p:sp>
      <p:sp>
        <p:nvSpPr>
          <p:cNvPr name="TextBox 10" id="10"/>
          <p:cNvSpPr txBox="true"/>
          <p:nvPr/>
        </p:nvSpPr>
        <p:spPr>
          <a:xfrm rot="0">
            <a:off x="13855700" y="9734142"/>
            <a:ext cx="4432300" cy="290576"/>
          </a:xfrm>
          <a:prstGeom prst="rect">
            <a:avLst/>
          </a:prstGeom>
        </p:spPr>
        <p:txBody>
          <a:bodyPr anchor="t" rtlCol="false" tIns="0" lIns="0" bIns="0" rIns="0">
            <a:spAutoFit/>
          </a:bodyPr>
          <a:lstStyle/>
          <a:p>
            <a:pPr algn="ctr">
              <a:lnSpc>
                <a:spcPts val="2047"/>
              </a:lnSpc>
            </a:pPr>
            <a:r>
              <a:rPr lang="en-US" sz="2300" spc="151">
                <a:solidFill>
                  <a:srgbClr val="DFB787"/>
                </a:solidFill>
                <a:latin typeface="Porcelain"/>
                <a:ea typeface="Porcelain"/>
                <a:cs typeface="Porcelain"/>
                <a:sym typeface="Porcelain"/>
              </a:rPr>
              <a:t>Pastor Chelsea Baker</a:t>
            </a:r>
          </a:p>
        </p:txBody>
      </p:sp>
      <p:sp>
        <p:nvSpPr>
          <p:cNvPr name="TextBox 11" id="11"/>
          <p:cNvSpPr txBox="true"/>
          <p:nvPr/>
        </p:nvSpPr>
        <p:spPr>
          <a:xfrm rot="0">
            <a:off x="5354908" y="1436367"/>
            <a:ext cx="5354585" cy="812804"/>
          </a:xfrm>
          <a:prstGeom prst="rect">
            <a:avLst/>
          </a:prstGeom>
        </p:spPr>
        <p:txBody>
          <a:bodyPr anchor="t" rtlCol="false" tIns="0" lIns="0" bIns="0" rIns="0">
            <a:spAutoFit/>
          </a:bodyPr>
          <a:lstStyle/>
          <a:p>
            <a:pPr algn="ctr">
              <a:lnSpc>
                <a:spcPts val="5815"/>
              </a:lnSpc>
            </a:pPr>
            <a:r>
              <a:rPr lang="en-US" sz="6534">
                <a:solidFill>
                  <a:srgbClr val="DFB787"/>
                </a:solidFill>
                <a:latin typeface="Porcelain"/>
                <a:ea typeface="Porcelain"/>
                <a:cs typeface="Porcelain"/>
                <a:sym typeface="Porcelain"/>
              </a:rPr>
              <a:t>1 Corinthians 15:33</a:t>
            </a:r>
          </a:p>
        </p:txBody>
      </p:sp>
      <p:sp>
        <p:nvSpPr>
          <p:cNvPr name="Freeform 12" id="12"/>
          <p:cNvSpPr/>
          <p:nvPr/>
        </p:nvSpPr>
        <p:spPr>
          <a:xfrm flipH="false" flipV="false" rot="0">
            <a:off x="378809" y="7691608"/>
            <a:ext cx="2595392" cy="2595392"/>
          </a:xfrm>
          <a:custGeom>
            <a:avLst/>
            <a:gdLst/>
            <a:ahLst/>
            <a:cxnLst/>
            <a:rect r="r" b="b" t="t" l="l"/>
            <a:pathLst>
              <a:path h="2595392" w="2595392">
                <a:moveTo>
                  <a:pt x="0" y="0"/>
                </a:moveTo>
                <a:lnTo>
                  <a:pt x="2595391" y="0"/>
                </a:lnTo>
                <a:lnTo>
                  <a:pt x="2595391" y="2595392"/>
                </a:lnTo>
                <a:lnTo>
                  <a:pt x="0" y="2595392"/>
                </a:lnTo>
                <a:lnTo>
                  <a:pt x="0" y="0"/>
                </a:lnTo>
                <a:close/>
              </a:path>
            </a:pathLst>
          </a:custGeom>
          <a:blipFill>
            <a:blip r:embed="rId11"/>
            <a:stretch>
              <a:fillRect l="0" t="0" r="0" b="0"/>
            </a:stretch>
          </a:blipFill>
        </p:spPr>
      </p:sp>
    </p:spTree>
  </p:cSld>
  <p:clrMapOvr>
    <a:masterClrMapping/>
  </p:clrMapOvr>
</p:sld>
</file>

<file path=ppt/slides/slide4.xml><?xml version="1.0" encoding="utf-8"?>
<p:sld xmlns:p="http://schemas.openxmlformats.org/presentationml/2006/main" xmlns:a="http://schemas.openxmlformats.org/drawingml/2006/main" xmlns:r="http://schemas.openxmlformats.org/officeDocument/2006/relationships">
  <p:cSld>
    <p:bg>
      <p:bgPr>
        <a:solidFill>
          <a:srgbClr val="B43E0E"/>
        </a:solidFill>
      </p:bgPr>
    </p:bg>
    <p:spTree>
      <p:nvGrpSpPr>
        <p:cNvPr id="1" name=""/>
        <p:cNvGrpSpPr/>
        <p:nvPr/>
      </p:nvGrpSpPr>
      <p:grpSpPr>
        <a:xfrm>
          <a:off x="0" y="0"/>
          <a:ext cx="0" cy="0"/>
          <a:chOff x="0" y="0"/>
          <a:chExt cx="0" cy="0"/>
        </a:xfrm>
      </p:grpSpPr>
      <p:sp>
        <p:nvSpPr>
          <p:cNvPr name="Freeform 2" id="2"/>
          <p:cNvSpPr/>
          <p:nvPr/>
        </p:nvSpPr>
        <p:spPr>
          <a:xfrm flipH="false" flipV="false" rot="0">
            <a:off x="0" y="0"/>
            <a:ext cx="18288000" cy="10786292"/>
          </a:xfrm>
          <a:custGeom>
            <a:avLst/>
            <a:gdLst/>
            <a:ahLst/>
            <a:cxnLst/>
            <a:rect r="r" b="b" t="t" l="l"/>
            <a:pathLst>
              <a:path h="10786292" w="18288000">
                <a:moveTo>
                  <a:pt x="0" y="0"/>
                </a:moveTo>
                <a:lnTo>
                  <a:pt x="18288000" y="0"/>
                </a:lnTo>
                <a:lnTo>
                  <a:pt x="18288000" y="10786292"/>
                </a:lnTo>
                <a:lnTo>
                  <a:pt x="0" y="10786292"/>
                </a:lnTo>
                <a:lnTo>
                  <a:pt x="0" y="0"/>
                </a:lnTo>
                <a:close/>
              </a:path>
            </a:pathLst>
          </a:custGeom>
          <a:blipFill>
            <a:blip r:embed="rId2"/>
            <a:stretch>
              <a:fillRect l="-454" t="-5969" r="-454" b="0"/>
            </a:stretch>
          </a:blipFill>
        </p:spPr>
      </p:sp>
      <p:sp>
        <p:nvSpPr>
          <p:cNvPr name="Freeform 3" id="3"/>
          <p:cNvSpPr/>
          <p:nvPr/>
        </p:nvSpPr>
        <p:spPr>
          <a:xfrm flipH="false" flipV="false" rot="0">
            <a:off x="378809" y="7691608"/>
            <a:ext cx="2595392" cy="2595392"/>
          </a:xfrm>
          <a:custGeom>
            <a:avLst/>
            <a:gdLst/>
            <a:ahLst/>
            <a:cxnLst/>
            <a:rect r="r" b="b" t="t" l="l"/>
            <a:pathLst>
              <a:path h="2595392" w="2595392">
                <a:moveTo>
                  <a:pt x="0" y="0"/>
                </a:moveTo>
                <a:lnTo>
                  <a:pt x="2595391" y="0"/>
                </a:lnTo>
                <a:lnTo>
                  <a:pt x="2595391" y="2595392"/>
                </a:lnTo>
                <a:lnTo>
                  <a:pt x="0" y="2595392"/>
                </a:lnTo>
                <a:lnTo>
                  <a:pt x="0" y="0"/>
                </a:lnTo>
                <a:close/>
              </a:path>
            </a:pathLst>
          </a:custGeom>
          <a:blipFill>
            <a:blip r:embed="rId3"/>
            <a:stretch>
              <a:fillRect l="0" t="0" r="0" b="0"/>
            </a:stretch>
          </a:blipFill>
        </p:spPr>
      </p:sp>
    </p:spTree>
  </p:cSld>
  <p:clrMapOvr>
    <a:masterClrMapping/>
  </p:clrMapOvr>
</p:sld>
</file>

<file path=ppt/slides/slide5.xml><?xml version="1.0" encoding="utf-8"?>
<p:sld xmlns:p="http://schemas.openxmlformats.org/presentationml/2006/main" xmlns:a="http://schemas.openxmlformats.org/drawingml/2006/main" xmlns:r="http://schemas.openxmlformats.org/officeDocument/2006/relationships">
  <p:cSld>
    <p:bg>
      <p:bgPr>
        <a:solidFill>
          <a:srgbClr val="B43E0E"/>
        </a:solidFill>
      </p:bgPr>
    </p:bg>
    <p:spTree>
      <p:nvGrpSpPr>
        <p:cNvPr id="1" name=""/>
        <p:cNvGrpSpPr/>
        <p:nvPr/>
      </p:nvGrpSpPr>
      <p:grpSpPr>
        <a:xfrm>
          <a:off x="0" y="0"/>
          <a:ext cx="0" cy="0"/>
          <a:chOff x="0" y="0"/>
          <a:chExt cx="0" cy="0"/>
        </a:xfrm>
      </p:grpSpPr>
      <p:sp>
        <p:nvSpPr>
          <p:cNvPr name="Freeform 2" id="2"/>
          <p:cNvSpPr/>
          <p:nvPr/>
        </p:nvSpPr>
        <p:spPr>
          <a:xfrm flipH="false" flipV="false" rot="0">
            <a:off x="0" y="0"/>
            <a:ext cx="18719898" cy="10885885"/>
          </a:xfrm>
          <a:custGeom>
            <a:avLst/>
            <a:gdLst/>
            <a:ahLst/>
            <a:cxnLst/>
            <a:rect r="r" b="b" t="t" l="l"/>
            <a:pathLst>
              <a:path h="10885885" w="18719898">
                <a:moveTo>
                  <a:pt x="0" y="0"/>
                </a:moveTo>
                <a:lnTo>
                  <a:pt x="18719898" y="0"/>
                </a:lnTo>
                <a:lnTo>
                  <a:pt x="18719898" y="10885885"/>
                </a:lnTo>
                <a:lnTo>
                  <a:pt x="0" y="10885885"/>
                </a:lnTo>
                <a:lnTo>
                  <a:pt x="0" y="0"/>
                </a:lnTo>
                <a:close/>
              </a:path>
            </a:pathLst>
          </a:custGeom>
          <a:blipFill>
            <a:blip r:embed="rId2"/>
            <a:stretch>
              <a:fillRect l="0" t="-4455" r="0" b="-4455"/>
            </a:stretch>
          </a:blipFill>
        </p:spPr>
      </p:sp>
      <p:sp>
        <p:nvSpPr>
          <p:cNvPr name="Freeform 3" id="3"/>
          <p:cNvSpPr/>
          <p:nvPr/>
        </p:nvSpPr>
        <p:spPr>
          <a:xfrm flipH="false" flipV="false" rot="0">
            <a:off x="378809" y="7691608"/>
            <a:ext cx="2595392" cy="2595392"/>
          </a:xfrm>
          <a:custGeom>
            <a:avLst/>
            <a:gdLst/>
            <a:ahLst/>
            <a:cxnLst/>
            <a:rect r="r" b="b" t="t" l="l"/>
            <a:pathLst>
              <a:path h="2595392" w="2595392">
                <a:moveTo>
                  <a:pt x="0" y="0"/>
                </a:moveTo>
                <a:lnTo>
                  <a:pt x="2595391" y="0"/>
                </a:lnTo>
                <a:lnTo>
                  <a:pt x="2595391" y="2595392"/>
                </a:lnTo>
                <a:lnTo>
                  <a:pt x="0" y="2595392"/>
                </a:lnTo>
                <a:lnTo>
                  <a:pt x="0" y="0"/>
                </a:lnTo>
                <a:close/>
              </a:path>
            </a:pathLst>
          </a:custGeom>
          <a:blipFill>
            <a:blip r:embed="rId3"/>
            <a:stretch>
              <a:fillRect l="0" t="0" r="0" b="0"/>
            </a:stretch>
          </a:blipFill>
        </p:spPr>
      </p:sp>
    </p:spTree>
  </p:cSld>
  <p:clrMapOvr>
    <a:masterClrMapping/>
  </p:clrMapOvr>
</p:sld>
</file>

<file path=ppt/slides/slide6.xml><?xml version="1.0" encoding="utf-8"?>
<p:sld xmlns:p="http://schemas.openxmlformats.org/presentationml/2006/main" xmlns:a="http://schemas.openxmlformats.org/drawingml/2006/main" xmlns:r="http://schemas.openxmlformats.org/officeDocument/2006/relationships">
  <p:cSld>
    <p:bg>
      <p:bgPr>
        <a:solidFill>
          <a:srgbClr val="B43E0E"/>
        </a:solidFill>
      </p:bgPr>
    </p:bg>
    <p:spTree>
      <p:nvGrpSpPr>
        <p:cNvPr id="1" name=""/>
        <p:cNvGrpSpPr/>
        <p:nvPr/>
      </p:nvGrpSpPr>
      <p:grpSpPr>
        <a:xfrm>
          <a:off x="0" y="0"/>
          <a:ext cx="0" cy="0"/>
          <a:chOff x="0" y="0"/>
          <a:chExt cx="0" cy="0"/>
        </a:xfrm>
      </p:grpSpPr>
      <p:sp>
        <p:nvSpPr>
          <p:cNvPr name="Freeform 2" id="2"/>
          <p:cNvSpPr/>
          <p:nvPr/>
        </p:nvSpPr>
        <p:spPr>
          <a:xfrm flipH="false" flipV="false" rot="0">
            <a:off x="0" y="0"/>
            <a:ext cx="18854057" cy="10732207"/>
          </a:xfrm>
          <a:custGeom>
            <a:avLst/>
            <a:gdLst/>
            <a:ahLst/>
            <a:cxnLst/>
            <a:rect r="r" b="b" t="t" l="l"/>
            <a:pathLst>
              <a:path h="10732207" w="18854057">
                <a:moveTo>
                  <a:pt x="0" y="0"/>
                </a:moveTo>
                <a:lnTo>
                  <a:pt x="18854057" y="0"/>
                </a:lnTo>
                <a:lnTo>
                  <a:pt x="18854057" y="10732207"/>
                </a:lnTo>
                <a:lnTo>
                  <a:pt x="0" y="10732207"/>
                </a:lnTo>
                <a:lnTo>
                  <a:pt x="0" y="0"/>
                </a:lnTo>
                <a:close/>
              </a:path>
            </a:pathLst>
          </a:custGeom>
          <a:blipFill>
            <a:blip r:embed="rId2"/>
            <a:stretch>
              <a:fillRect l="0" t="-6107" r="0" b="-6107"/>
            </a:stretch>
          </a:blipFill>
        </p:spPr>
      </p:sp>
      <p:sp>
        <p:nvSpPr>
          <p:cNvPr name="Freeform 3" id="3"/>
          <p:cNvSpPr/>
          <p:nvPr/>
        </p:nvSpPr>
        <p:spPr>
          <a:xfrm flipH="false" flipV="false" rot="0">
            <a:off x="378809" y="7691608"/>
            <a:ext cx="2595392" cy="2595392"/>
          </a:xfrm>
          <a:custGeom>
            <a:avLst/>
            <a:gdLst/>
            <a:ahLst/>
            <a:cxnLst/>
            <a:rect r="r" b="b" t="t" l="l"/>
            <a:pathLst>
              <a:path h="2595392" w="2595392">
                <a:moveTo>
                  <a:pt x="0" y="0"/>
                </a:moveTo>
                <a:lnTo>
                  <a:pt x="2595391" y="0"/>
                </a:lnTo>
                <a:lnTo>
                  <a:pt x="2595391" y="2595392"/>
                </a:lnTo>
                <a:lnTo>
                  <a:pt x="0" y="2595392"/>
                </a:lnTo>
                <a:lnTo>
                  <a:pt x="0" y="0"/>
                </a:lnTo>
                <a:close/>
              </a:path>
            </a:pathLst>
          </a:custGeom>
          <a:blipFill>
            <a:blip r:embed="rId3"/>
            <a:stretch>
              <a:fillRect l="0" t="0" r="0" b="0"/>
            </a:stretch>
          </a:blipFill>
        </p:spPr>
      </p:sp>
      <p:sp>
        <p:nvSpPr>
          <p:cNvPr name="TextBox 4" id="4"/>
          <p:cNvSpPr txBox="true"/>
          <p:nvPr/>
        </p:nvSpPr>
        <p:spPr>
          <a:xfrm rot="0">
            <a:off x="1676505" y="2731233"/>
            <a:ext cx="14599027" cy="5909945"/>
          </a:xfrm>
          <a:prstGeom prst="rect">
            <a:avLst/>
          </a:prstGeom>
        </p:spPr>
        <p:txBody>
          <a:bodyPr anchor="t" rtlCol="false" tIns="0" lIns="0" bIns="0" rIns="0">
            <a:spAutoFit/>
          </a:bodyPr>
          <a:lstStyle/>
          <a:p>
            <a:pPr algn="l">
              <a:lnSpc>
                <a:spcPts val="3115"/>
              </a:lnSpc>
            </a:pPr>
            <a:r>
              <a:rPr lang="en-US" sz="3500">
                <a:solidFill>
                  <a:srgbClr val="FFFFFF"/>
                </a:solidFill>
                <a:latin typeface="Porcelain"/>
                <a:ea typeface="Porcelain"/>
                <a:cs typeface="Porcelain"/>
                <a:sym typeface="Porcelain"/>
              </a:rPr>
              <a:t>“Simon Peter and another disciple were following Jesus. Because this disciple was known to the high priest, he went with Jesus into the high priest’s courtyard, but Peter had to wait outside at the door. The other disciple, who was known to the high priest, came back, spoke to the servant girl on duty there and brought Peter in. “You aren’t one of this man’s disciples too, are you?” she asked Peter. He replied, “I am not.” It was c</a:t>
            </a:r>
            <a:r>
              <a:rPr lang="en-US" sz="3500">
                <a:solidFill>
                  <a:srgbClr val="FFFFFF"/>
                </a:solidFill>
                <a:latin typeface="Porcelain"/>
                <a:ea typeface="Porcelain"/>
                <a:cs typeface="Porcelain"/>
                <a:sym typeface="Porcelain"/>
              </a:rPr>
              <a:t>old, and the servants and officials stood around a fire they had made to keep warm. Peter also was standing with them, warming himself. Meanwhile, the high priest questioned Jesus about his disciples and his teaching. “I have spoken openly to the world,” Jesus replied. “I always taught in synagogues or at the temple, where all the Jews come together. I said nothing in secret. Why question me? Ask those who heard me. Surely they know what I said.” When Jesus said this, one of the officials nearby slapped him in the face. “Is this the way you answer the high priest?” he demanded. “If I said something wrong,” Jesus replied, “testify as to what is wrong. But if I spoke the truth, why did you strike me?” Then Annas sent him bound to Caiaphas the high priest. Meanwhile, Simon Peter was still standing there warming himself. So they asked him, “You aren’t one of his disciples too, are you?” He denied it, saying, “I am not.” One of the high priest’s servants, a relative of the man whose ear Peter had cut off, challenged him, “Didn’t I see you with him in the garden?” Again Peter denied it, and at that moment a rooster began to crow.”</a:t>
            </a:r>
          </a:p>
          <a:p>
            <a:pPr algn="l">
              <a:lnSpc>
                <a:spcPts val="3115"/>
              </a:lnSpc>
            </a:pPr>
            <a:r>
              <a:rPr lang="en-US" sz="3500">
                <a:solidFill>
                  <a:srgbClr val="FFFFFF"/>
                </a:solidFill>
                <a:latin typeface="Porcelain"/>
                <a:ea typeface="Porcelain"/>
                <a:cs typeface="Porcelain"/>
                <a:sym typeface="Porcelain"/>
              </a:rPr>
              <a:t>‭</a:t>
            </a:r>
          </a:p>
        </p:txBody>
      </p:sp>
      <p:sp>
        <p:nvSpPr>
          <p:cNvPr name="TextBox 5" id="5"/>
          <p:cNvSpPr txBox="true"/>
          <p:nvPr/>
        </p:nvSpPr>
        <p:spPr>
          <a:xfrm rot="-1538623">
            <a:off x="6556312" y="6092079"/>
            <a:ext cx="13891606" cy="2253934"/>
          </a:xfrm>
          <a:prstGeom prst="rect">
            <a:avLst/>
          </a:prstGeom>
        </p:spPr>
        <p:txBody>
          <a:bodyPr anchor="t" rtlCol="false" tIns="0" lIns="0" bIns="0" rIns="0">
            <a:spAutoFit/>
          </a:bodyPr>
          <a:lstStyle/>
          <a:p>
            <a:pPr algn="ctr">
              <a:lnSpc>
                <a:spcPts val="16285"/>
              </a:lnSpc>
            </a:pPr>
            <a:r>
              <a:rPr lang="en-US" sz="18298">
                <a:solidFill>
                  <a:srgbClr val="FF6D32"/>
                </a:solidFill>
                <a:latin typeface="Sprite Graffiti"/>
                <a:ea typeface="Sprite Graffiti"/>
                <a:cs typeface="Sprite Graffiti"/>
                <a:sym typeface="Sprite Graffiti"/>
              </a:rPr>
              <a:t>“I am not” </a:t>
            </a:r>
          </a:p>
        </p:txBody>
      </p:sp>
      <p:sp>
        <p:nvSpPr>
          <p:cNvPr name="TextBox 6" id="6"/>
          <p:cNvSpPr txBox="true"/>
          <p:nvPr/>
        </p:nvSpPr>
        <p:spPr>
          <a:xfrm rot="-67432">
            <a:off x="3817732" y="1336731"/>
            <a:ext cx="7531840" cy="1235030"/>
          </a:xfrm>
          <a:prstGeom prst="rect">
            <a:avLst/>
          </a:prstGeom>
        </p:spPr>
        <p:txBody>
          <a:bodyPr anchor="t" rtlCol="false" tIns="0" lIns="0" bIns="0" rIns="0">
            <a:spAutoFit/>
          </a:bodyPr>
          <a:lstStyle/>
          <a:p>
            <a:pPr algn="ctr">
              <a:lnSpc>
                <a:spcPts val="8829"/>
              </a:lnSpc>
            </a:pPr>
            <a:r>
              <a:rPr lang="en-US" sz="9921">
                <a:solidFill>
                  <a:srgbClr val="FF6D32"/>
                </a:solidFill>
                <a:latin typeface="Sprite Graffiti"/>
                <a:ea typeface="Sprite Graffiti"/>
                <a:cs typeface="Sprite Graffiti"/>
                <a:sym typeface="Sprite Graffiti"/>
              </a:rPr>
              <a:t>John 18:15-27</a:t>
            </a:r>
          </a:p>
        </p:txBody>
      </p:sp>
    </p:spTree>
  </p:cSld>
  <p:clrMapOvr>
    <a:masterClrMapping/>
  </p:clrMapOvr>
</p:sld>
</file>

<file path=ppt/slides/slide7.xml><?xml version="1.0" encoding="utf-8"?>
<p:sld xmlns:p="http://schemas.openxmlformats.org/presentationml/2006/main" xmlns:a="http://schemas.openxmlformats.org/drawingml/2006/main" xmlns:r="http://schemas.openxmlformats.org/officeDocument/2006/relationships">
  <p:cSld>
    <p:bg>
      <p:bgPr>
        <a:solidFill>
          <a:srgbClr val="B43E0E"/>
        </a:solidFill>
      </p:bgPr>
    </p:bg>
    <p:spTree>
      <p:nvGrpSpPr>
        <p:cNvPr id="1" name=""/>
        <p:cNvGrpSpPr/>
        <p:nvPr/>
      </p:nvGrpSpPr>
      <p:grpSpPr>
        <a:xfrm>
          <a:off x="0" y="0"/>
          <a:ext cx="0" cy="0"/>
          <a:chOff x="0" y="0"/>
          <a:chExt cx="0" cy="0"/>
        </a:xfrm>
      </p:grpSpPr>
      <p:sp>
        <p:nvSpPr>
          <p:cNvPr name="Freeform 2" id="2"/>
          <p:cNvSpPr/>
          <p:nvPr/>
        </p:nvSpPr>
        <p:spPr>
          <a:xfrm flipH="false" flipV="false" rot="0">
            <a:off x="0" y="0"/>
            <a:ext cx="18854057" cy="10732207"/>
          </a:xfrm>
          <a:custGeom>
            <a:avLst/>
            <a:gdLst/>
            <a:ahLst/>
            <a:cxnLst/>
            <a:rect r="r" b="b" t="t" l="l"/>
            <a:pathLst>
              <a:path h="10732207" w="18854057">
                <a:moveTo>
                  <a:pt x="0" y="0"/>
                </a:moveTo>
                <a:lnTo>
                  <a:pt x="18854057" y="0"/>
                </a:lnTo>
                <a:lnTo>
                  <a:pt x="18854057" y="10732207"/>
                </a:lnTo>
                <a:lnTo>
                  <a:pt x="0" y="10732207"/>
                </a:lnTo>
                <a:lnTo>
                  <a:pt x="0" y="0"/>
                </a:lnTo>
                <a:close/>
              </a:path>
            </a:pathLst>
          </a:custGeom>
          <a:blipFill>
            <a:blip r:embed="rId2"/>
            <a:stretch>
              <a:fillRect l="0" t="-6107" r="0" b="-6107"/>
            </a:stretch>
          </a:blipFill>
        </p:spPr>
      </p:sp>
      <p:sp>
        <p:nvSpPr>
          <p:cNvPr name="Freeform 3" id="3"/>
          <p:cNvSpPr/>
          <p:nvPr/>
        </p:nvSpPr>
        <p:spPr>
          <a:xfrm flipH="false" flipV="false" rot="0">
            <a:off x="378809" y="7691608"/>
            <a:ext cx="2595392" cy="2595392"/>
          </a:xfrm>
          <a:custGeom>
            <a:avLst/>
            <a:gdLst/>
            <a:ahLst/>
            <a:cxnLst/>
            <a:rect r="r" b="b" t="t" l="l"/>
            <a:pathLst>
              <a:path h="2595392" w="2595392">
                <a:moveTo>
                  <a:pt x="0" y="0"/>
                </a:moveTo>
                <a:lnTo>
                  <a:pt x="2595391" y="0"/>
                </a:lnTo>
                <a:lnTo>
                  <a:pt x="2595391" y="2595392"/>
                </a:lnTo>
                <a:lnTo>
                  <a:pt x="0" y="2595392"/>
                </a:lnTo>
                <a:lnTo>
                  <a:pt x="0" y="0"/>
                </a:lnTo>
                <a:close/>
              </a:path>
            </a:pathLst>
          </a:custGeom>
          <a:blipFill>
            <a:blip r:embed="rId3"/>
            <a:stretch>
              <a:fillRect l="0" t="0" r="0" b="0"/>
            </a:stretch>
          </a:blipFill>
        </p:spPr>
      </p:sp>
    </p:spTree>
  </p:cSld>
  <p:clrMapOvr>
    <a:masterClrMapping/>
  </p:clrMapOvr>
</p:sld>
</file>

<file path=ppt/slides/slide8.xml><?xml version="1.0" encoding="utf-8"?>
<p:sld xmlns:p="http://schemas.openxmlformats.org/presentationml/2006/main" xmlns:a="http://schemas.openxmlformats.org/drawingml/2006/main" xmlns:r="http://schemas.openxmlformats.org/officeDocument/2006/relationships">
  <p:cSld>
    <p:bg>
      <p:bgPr>
        <a:solidFill>
          <a:srgbClr val="B43E0E"/>
        </a:solidFill>
      </p:bgPr>
    </p:bg>
    <p:spTree>
      <p:nvGrpSpPr>
        <p:cNvPr id="1" name=""/>
        <p:cNvGrpSpPr/>
        <p:nvPr/>
      </p:nvGrpSpPr>
      <p:grpSpPr>
        <a:xfrm>
          <a:off x="0" y="0"/>
          <a:ext cx="0" cy="0"/>
          <a:chOff x="0" y="0"/>
          <a:chExt cx="0" cy="0"/>
        </a:xfrm>
      </p:grpSpPr>
      <p:sp>
        <p:nvSpPr>
          <p:cNvPr name="Freeform 2" id="2"/>
          <p:cNvSpPr/>
          <p:nvPr/>
        </p:nvSpPr>
        <p:spPr>
          <a:xfrm flipH="false" flipV="false" rot="0">
            <a:off x="-19353" y="-74303"/>
            <a:ext cx="18903917" cy="10361303"/>
          </a:xfrm>
          <a:custGeom>
            <a:avLst/>
            <a:gdLst/>
            <a:ahLst/>
            <a:cxnLst/>
            <a:rect r="r" b="b" t="t" l="l"/>
            <a:pathLst>
              <a:path h="10361303" w="18903917">
                <a:moveTo>
                  <a:pt x="0" y="0"/>
                </a:moveTo>
                <a:lnTo>
                  <a:pt x="18903918" y="0"/>
                </a:lnTo>
                <a:lnTo>
                  <a:pt x="18903918" y="10361303"/>
                </a:lnTo>
                <a:lnTo>
                  <a:pt x="0" y="10361303"/>
                </a:lnTo>
                <a:lnTo>
                  <a:pt x="0" y="0"/>
                </a:lnTo>
                <a:close/>
              </a:path>
            </a:pathLst>
          </a:custGeom>
          <a:blipFill>
            <a:blip r:embed="rId2"/>
            <a:stretch>
              <a:fillRect l="0" t="-7987" r="0" b="-7987"/>
            </a:stretch>
          </a:blipFill>
        </p:spPr>
      </p:sp>
      <p:sp>
        <p:nvSpPr>
          <p:cNvPr name="Freeform 3" id="3"/>
          <p:cNvSpPr/>
          <p:nvPr/>
        </p:nvSpPr>
        <p:spPr>
          <a:xfrm flipH="false" flipV="false" rot="0">
            <a:off x="378809" y="7691608"/>
            <a:ext cx="2595392" cy="2595392"/>
          </a:xfrm>
          <a:custGeom>
            <a:avLst/>
            <a:gdLst/>
            <a:ahLst/>
            <a:cxnLst/>
            <a:rect r="r" b="b" t="t" l="l"/>
            <a:pathLst>
              <a:path h="2595392" w="2595392">
                <a:moveTo>
                  <a:pt x="0" y="0"/>
                </a:moveTo>
                <a:lnTo>
                  <a:pt x="2595391" y="0"/>
                </a:lnTo>
                <a:lnTo>
                  <a:pt x="2595391" y="2595392"/>
                </a:lnTo>
                <a:lnTo>
                  <a:pt x="0" y="2595392"/>
                </a:lnTo>
                <a:lnTo>
                  <a:pt x="0" y="0"/>
                </a:lnTo>
                <a:close/>
              </a:path>
            </a:pathLst>
          </a:custGeom>
          <a:blipFill>
            <a:blip r:embed="rId3"/>
            <a:stretch>
              <a:fillRect l="0" t="0" r="0" b="0"/>
            </a:stretch>
          </a:blipFill>
        </p:spPr>
      </p:sp>
    </p:spTree>
  </p:cSld>
  <p:clrMapOvr>
    <a:masterClrMapping/>
  </p:clrMapOvr>
</p:sld>
</file>

<file path=ppt/slides/slide9.xml><?xml version="1.0" encoding="utf-8"?>
<p:sld xmlns:p="http://schemas.openxmlformats.org/presentationml/2006/main" xmlns:a="http://schemas.openxmlformats.org/drawingml/2006/main" xmlns:r="http://schemas.openxmlformats.org/officeDocument/2006/relationships">
  <p:cSld>
    <p:bg>
      <p:bgPr>
        <a:solidFill>
          <a:srgbClr val="B43E0E"/>
        </a:solidFill>
      </p:bgPr>
    </p:bg>
    <p:spTree>
      <p:nvGrpSpPr>
        <p:cNvPr id="1" name=""/>
        <p:cNvGrpSpPr/>
        <p:nvPr/>
      </p:nvGrpSpPr>
      <p:grpSpPr>
        <a:xfrm>
          <a:off x="0" y="0"/>
          <a:ext cx="0" cy="0"/>
          <a:chOff x="0" y="0"/>
          <a:chExt cx="0" cy="0"/>
        </a:xfrm>
      </p:grpSpPr>
      <p:sp>
        <p:nvSpPr>
          <p:cNvPr name="Freeform 2" id="2"/>
          <p:cNvSpPr/>
          <p:nvPr/>
        </p:nvSpPr>
        <p:spPr>
          <a:xfrm flipH="false" flipV="false" rot="0">
            <a:off x="0" y="0"/>
            <a:ext cx="19097290" cy="10877373"/>
          </a:xfrm>
          <a:custGeom>
            <a:avLst/>
            <a:gdLst/>
            <a:ahLst/>
            <a:cxnLst/>
            <a:rect r="r" b="b" t="t" l="l"/>
            <a:pathLst>
              <a:path h="10877373" w="19097290">
                <a:moveTo>
                  <a:pt x="0" y="0"/>
                </a:moveTo>
                <a:lnTo>
                  <a:pt x="19097290" y="0"/>
                </a:lnTo>
                <a:lnTo>
                  <a:pt x="19097290" y="10877373"/>
                </a:lnTo>
                <a:lnTo>
                  <a:pt x="0" y="10877373"/>
                </a:lnTo>
                <a:lnTo>
                  <a:pt x="0" y="0"/>
                </a:lnTo>
                <a:close/>
              </a:path>
            </a:pathLst>
          </a:custGeom>
          <a:blipFill>
            <a:blip r:embed="rId2"/>
            <a:stretch>
              <a:fillRect l="0" t="-5324" r="0" b="-5324"/>
            </a:stretch>
          </a:blipFill>
        </p:spPr>
      </p:sp>
      <p:sp>
        <p:nvSpPr>
          <p:cNvPr name="Freeform 3" id="3"/>
          <p:cNvSpPr/>
          <p:nvPr/>
        </p:nvSpPr>
        <p:spPr>
          <a:xfrm flipH="false" flipV="false" rot="0">
            <a:off x="378809" y="7691608"/>
            <a:ext cx="2595392" cy="2595392"/>
          </a:xfrm>
          <a:custGeom>
            <a:avLst/>
            <a:gdLst/>
            <a:ahLst/>
            <a:cxnLst/>
            <a:rect r="r" b="b" t="t" l="l"/>
            <a:pathLst>
              <a:path h="2595392" w="2595392">
                <a:moveTo>
                  <a:pt x="0" y="0"/>
                </a:moveTo>
                <a:lnTo>
                  <a:pt x="2595391" y="0"/>
                </a:lnTo>
                <a:lnTo>
                  <a:pt x="2595391" y="2595392"/>
                </a:lnTo>
                <a:lnTo>
                  <a:pt x="0" y="2595392"/>
                </a:lnTo>
                <a:lnTo>
                  <a:pt x="0" y="0"/>
                </a:lnTo>
                <a:close/>
              </a:path>
            </a:pathLst>
          </a:custGeom>
          <a:blipFill>
            <a:blip r:embed="rId3"/>
            <a:stretch>
              <a:fillRect l="0" t="0" r="0" b="0"/>
            </a:stretch>
          </a:blipFill>
        </p:spPr>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identifier>DAHSGFF6X2g</dc:identifier>
  <dcterms:modified xsi:type="dcterms:W3CDTF">2011-08-01T06:04:30Z</dcterms:modified>
  <cp:revision>1</cp:revision>
  <dc:title>Choose your fire sermon pptx</dc:title>
</cp:coreProperties>
</file>